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9" r:id="rId3"/>
    <p:sldId id="272" r:id="rId4"/>
    <p:sldId id="301" r:id="rId5"/>
    <p:sldId id="302" r:id="rId6"/>
    <p:sldId id="256" r:id="rId7"/>
    <p:sldId id="270" r:id="rId8"/>
    <p:sldId id="303" r:id="rId9"/>
    <p:sldId id="305" r:id="rId10"/>
    <p:sldId id="304" r:id="rId11"/>
    <p:sldId id="264" r:id="rId12"/>
    <p:sldId id="30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88" y="96"/>
      </p:cViewPr>
      <p:guideLst>
        <p:guide orient="horz" pos="236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fa\Desktop\tab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6.682781050444132E-3"/>
          <c:y val="1.23587678604122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[%]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Quality Components</c:v>
                </c:pt>
                <c:pt idx="1">
                  <c:v>Software Updates</c:v>
                </c:pt>
                <c:pt idx="2">
                  <c:v>Cooling</c:v>
                </c:pt>
                <c:pt idx="3">
                  <c:v>Safety</c:v>
                </c:pt>
                <c:pt idx="4">
                  <c:v>Modularity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15</c:v>
                </c:pt>
                <c:pt idx="2">
                  <c:v>10</c:v>
                </c:pt>
                <c:pt idx="3">
                  <c:v>30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85-4D40-8184-96F6435BDC3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97346543"/>
        <c:axId val="697347503"/>
      </c:barChart>
      <c:catAx>
        <c:axId val="6973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347503"/>
        <c:crosses val="autoZero"/>
        <c:auto val="1"/>
        <c:lblAlgn val="ctr"/>
        <c:lblOffset val="100"/>
        <c:noMultiLvlLbl val="0"/>
      </c:catAx>
      <c:valAx>
        <c:axId val="697347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346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2">
          <a:lumMod val="1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01:54.4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0:19:36.5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0:20:10.9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109 452 24575,'-5'116'0,"-35"190"0,2-24 0,39-279 0,4-11 0,10-30 0,19-54 0,-17 37 0,-2 0 0,-2-1 0,-2 0 0,-3-1 0,1-95 0,-12 212 0,1-33 0,1 1 0,4 36 0,-3-57 0,1-1 0,0 0 0,0 0 0,1 0 0,0 0 0,0 0 0,0-1 0,1 1 0,-1 0 0,2-1 0,-1 0 0,0 0 0,1 0 0,0 0 0,8 8 0,-8-11 0,0 0 0,0 0 0,1-1 0,-1 1 0,0-1 0,1 0 0,-1 0 0,1 0 0,-1 0 0,1-1 0,0 0 0,-1 0 0,1 0 0,-1-1 0,1 1 0,-1-1 0,1 0 0,-1 0 0,1-1 0,-1 1 0,0-1 0,7-4 0,8-3 0,-1-1 0,-1-1 0,27-20 0,0-8 0,-3-1 0,-1-2 0,-2-2 0,-2-1 0,30-51 0,-55 83 0,-12 20 0,-14 31 0,-146 248 0,105-195 0,16-24 0,-50 62 0,89-127 0,0-1 0,0 1 0,-1 0 0,1 0 0,-1-1 0,0 1 0,1-1 0,-1 0 0,0 1 0,0-1 0,0 0 0,0 0 0,0 0 0,-4 1 0,6-2 0,-1 0 0,0 0 0,1 0 0,-1 0 0,0-1 0,1 1 0,-1 0 0,0 0 0,1 0 0,-1-1 0,0 1 0,1-1 0,-1 1 0,1 0 0,-1-1 0,1 1 0,-1-1 0,1 1 0,-1-1 0,1 1 0,-1-1 0,1 0 0,-1 1 0,1-1 0,0 1 0,0-1 0,-1 0 0,1 1 0,0-2 0,-2-4 0,1 0 0,0-1 0,0 1 0,0 0 0,1-1 0,0 1 0,1 0 0,1-12 0,10-31 0,2 1 0,2 0 0,36-72 0,17-51 0,-67 165 0,0 0 0,0-1 0,-1 1 0,0-1 0,0 1 0,0-1 0,-1 1 0,0-1 0,0 0 0,-2-6 0,2 12 0,0 0 0,-1 0 0,1 0 0,0 0 0,-1 0 0,1 0 0,-1 0 0,1 0 0,-1 0 0,0 0 0,1 1 0,-1-1 0,0 0 0,1 0 0,-1 1 0,0-1 0,0 0 0,0 1 0,0-1 0,0 1 0,0-1 0,0 1 0,0 0 0,-1-1 0,-1 1 0,0 0 0,0 0 0,0 0 0,0 1 0,0-1 0,0 1 0,0 0 0,1 0 0,-1 0 0,0 0 0,1 0 0,-1 0 0,-3 3 0,-17 11 0,0 1 0,2 1 0,-1 1 0,2 1 0,-30 35 0,-82 117 0,128-165 0,-18 26 0,11-15 0,-1-1 0,-17 20 0,20-30 0,8-12 0,13-19 0,129-232 0,176-338 0,-288 541 0,-18 45 0,-6 17 0,-5 25 0,-17 59 0,-34 106 0,12-54 0,37-136 0,-15 59 0,3 0 0,-9 117 0,22-177 0,1 0 0,0 0 0,1 0 0,0 0 0,0 0 0,3 10 0,-3-15 0,-1-1 0,1 0 0,-1 1 0,1-1 0,0 0 0,0 1 0,-1-1 0,1 0 0,0 0 0,0 0 0,0 0 0,0 0 0,1 0 0,-1 0 0,0 0 0,0 0 0,0-1 0,1 1 0,-1 0 0,0-1 0,1 1 0,-1-1 0,1 1 0,-1-1 0,1 0 0,-1 0 0,0 1 0,1-1 0,-1 0 0,1 0 0,-1 0 0,1-1 0,-1 1 0,1 0 0,-1-1 0,2 0 0,10-4 0,0 0 0,0-2 0,-1 1 0,1-2 0,-2 1 0,1-2 0,12-11 0,-10 9 0,448-395 0,-370 321 0,73-74 0,-120 120 0,-44 39 0,-1 0 0,0-1 0,0 1 0,0 0 0,0-1 0,1 1 0,-1 0 0,0 0 0,0-1 0,0 1 0,1 0 0,-1 0 0,0 0 0,0-1 0,1 1 0,-1 0 0,0 0 0,1 0 0,-1 0 0,0 0 0,1-1 0,-1 1 0,0 0 0,0 0 0,1 0 0,-1 0 0,0 0 0,1 0 0,-1 0 0,0 0 0,1 0 0,-1 0 0,0 0 0,1 1 0,-1-1 0,0 0 0,1 0 0,-1 0 0,0 0 0,0 0 0,1 1 0,-1-1 0,0 0 0,0 0 0,1 0 0,-1 1 0,0-1 0,0 0 0,1 0 0,-1 1 0,0-1 0,0 0 0,0 1 0,0-1 0,0 0 0,1 0 0,-1 1 0,0-1 0,0 0 0,0 1 0,0 0 0,-1 8 0,-1 0 0,0 0 0,-1-1 0,1 1 0,-2 0 0,1-1 0,-1 0 0,-6 9 0,-7 19 0,-18 43 0,-296 635 0,456-986 0,-50 104 0,-42 101 0,-17 39 0,-2-2 0,-1 0 0,-1 0 0,-1-1 0,-2-1 0,6-36 0,-14 66 0,-1-1 0,0 1 0,1 0 0,-1 0 0,0 0 0,0 0 0,-1 0 0,1 0 0,0 0 0,-1 0 0,1-1 0,-1 1 0,1 0 0,-1 0 0,0 1 0,0-1 0,0 0 0,0 0 0,-1 0 0,1 1 0,-2-3 0,0 3 0,1 0 0,0 0 0,0 0 0,-1 1 0,1-1 0,0 1 0,-1-1 0,1 1 0,-1 0 0,1 0 0,-1 0 0,1 0 0,0 1 0,-1-1 0,1 1 0,0-1 0,-1 1 0,1 0 0,-3 1 0,-19 8 0,1 0 0,0 2 0,1 1 0,0 0 0,-33 28 0,-94 97 0,-410 506 0,543-622 0,1-3 0,-1 1 0,-1-2 0,-22 21 0,25-32 0,13-14 0,17-24 0,139-220 0,157-276 0,-294 492 0,-14 24 0,2 0 0,-1 0 0,1 1 0,1 0 0,13-17 0,-14 27 0,-5 11 0,-3 23 0,-2 0 0,-2 1 0,-1-2 0,-17 52 0,-2 10 0,11-35 0,2 0 0,3 1 0,-4 116 0,13-173 0,1-1 0,1 0 0,-1 1 0,0-1 0,1 0 0,0 1 0,-1-1 0,1 0 0,1 0 0,-1 0 0,0 0 0,1 0 0,-1 0 0,1 0 0,0 0 0,0 0 0,5 4 0,-5-6 0,0 1 0,1-1 0,-1 0 0,1 0 0,-1 0 0,1 0 0,0 0 0,-1-1 0,1 1 0,0-1 0,-1 1 0,1-1 0,0 0 0,0 0 0,-1-1 0,1 1 0,4-1 0,9-4 0,0 0 0,-1-1 0,1 0 0,-1-2 0,-1 0 0,16-10 0,303-221 0,-12-27 0,-198 162 0,28-23 0,-135 114 0,-16 13 0,0 0 0,0 0 0,-1 0 0,1 0 0,0 0 0,0 0 0,0 0 0,0 0 0,0 0 0,0 0 0,0 0 0,0 0 0,0-1 0,0 1 0,-27 20 0,-460 400 0,369-313 0,106-96 0,-421 404 0,412-387 0,25-28 0,15-12 0,242-215 0,-103 85 0,99-83 0,130-111 0,-480 402 0,-228 173 0,-284 220 0,542-404 0,50-38 0,13-17 0,0 0 0,0 0 0,0 1 0,0-1 0,0 0 0,0 0 0,0 0 0,0 0 0,0 0 0,0 1 0,0-1 0,0 0 0,0 0 0,0 0 0,1 0 0,-1 0 0,0 0 0,0 1 0,0-1 0,0 0 0,0 0 0,0 0 0,0 0 0,1 0 0,-1 0 0,0 0 0,0 0 0,0 0 0,0 0 0,0 0 0,1 0 0,-1 0 0,0 0 0,0 0 0,0 0 0,0 0 0,1 0 0,-1 0 0,0 0 0,0 0 0,0 0 0,0 0 0,0 0 0,1 0 0,-1 0 0,0 0 0,0 0 0,0 0 0,0 0 0,0 0 0,0 0 0,1 0 0,-1-1 0,0 1 0,39-17 0,-37 16 0,1114-492 0,-895 402 0,-192 80 0,-48 25 0,-378 196 0,41-23 0,254-128 0,-129 99 0,213-144 0,1 0 0,-16 19 0,31-32 0,1 0 0,-1 1 0,1-1 0,0 0 0,0 1 0,0-1 0,-1 1 0,1 0 0,1-1 0,-1 1 0,0 0 0,0-1 0,1 1 0,-1 0 0,1 0 0,-1-1 0,1 1 0,0 0 0,0 0 0,0 0 0,0 0 0,0 0 0,0 2 0,2-3 0,-1 1 0,1-1 0,-1 1 0,1-1 0,0 0 0,-1 0 0,1 1 0,0-1 0,0-1 0,0 1 0,0 0 0,0 0 0,0-1 0,0 1 0,0-1 0,0 0 0,0 1 0,1-1 0,-1 0 0,4-1 0,27 0 0,-1-2 0,1-2 0,-1 0 0,0-3 0,43-15 0,-48 15 0,773-254 0,-397 124 0,-365 126 0,405-150 0,-411 145 0,-74 25 0,-420 134 6,195-56-107,-753 258-373,1017-343 474,-49 18 0,2 2 0,1 2 0,-67 43 0,114-65 0,0 0 0,1 0 0,-1 0 0,1 0 0,-1 0 0,1 1 0,0-1 0,-1 1 0,1-1 0,0 1 0,0-1 0,0 1 0,-1 1 0,2-2 0,1-1 0,-1 0 0,0 1 0,0-1 0,0 0 0,1 1 0,-1-1 0,0 0 0,0 1 0,1-1 0,-1 0 0,0 1 0,1-1 0,-1 0 0,0 0 0,1 1 0,-1-1 0,0 0 0,1 0 0,-1 0 0,0 0 0,1 0 0,-1 1 0,1-1 0,-1 0 0,0 0 0,1 0 0,-1 0 0,1 0 0,-1 0 0,0 0 0,1 0 0,-1 0 0,1-1 0,57-7 0,395-133 0,-326 97 0,-117 41-3,1163-421-499,-1055 374 870,-78 27-253,-48 22-126,-21 9-1,-742 238-64,-403 63-306,1171-309 382,5-1 0,17-5 0,44-13 0,1841-635-1230,-1858 636 1352,25-8 174,129-70 1,-196 94-297,0 0 0,-1-1 0,1 1 0,-1-1 0,0 0 0,0 0 0,0 0 0,0 0 0,0 0 0,3-5 0,-6 7 0,0 1 0,0-1 0,0 1 0,0 0 0,1-1 0,-1 1 0,0-1 0,0 1 0,0 0 0,0-1 0,0 1 0,0-1 0,0 1 0,-1 0 0,1-1 0,0 1 0,0-1 0,0 1 0,0 0 0,0-1 0,-1 1 0,1 0 0,0-1 0,0 1 0,-1 0 0,1-1 0,0 1 0,0 0 0,-1 0 0,1-1 0,0 1 0,-1 0 0,0-1 0,-26-4 0,-10 8 3,1 1 0,-1 2-1,-38 10 1,18-3 150,-1227 276 447,1222-276-651,-750 192-33,759-184 84,48-17 0,8-3 0,30-5 0,343-95-7,14-33-392,-239 81 36,163-58 214,451-147 296,-632 221 462,-97 33-457,-36 2-151,0 0 0,1 0 0,-1 0 1,1 0-1,-1 1 0,1-1 0,-1 0 0,1 0 0,-1 0 1,1 0-1,-1 1 0,0-1 0,1 0 0,-1 0 1,1 1-1,-1-1 0,0 0 0,1 1 0,-1-1 1,0 0-1,1 1 0,-1-1 0,0 1 0,0-1 1,1 0-1,-1 1 0,0-1 0,0 1 0,0-1 0,0 1 1,1 0-1,-3 2-4,1 0 0,0 1 1,-1-1-1,0 0 0,1 0 1,-1 0-1,-1 0 0,1-1 0,0 1 1,-1 0-1,1-1 0,-1 0 0,-2 3 1,-80 64 2,-168 107 0,167-120 0,-107 70 88,-228 154 442,25 18-180,381-286-350,1 1 0,1 0 0,-16 20 0,28-32 0,-1 0 0,1 1 0,0-1 0,1 1 0,-1-1 0,0 1 0,0-1 0,1 1 0,-1 0 0,1-1 0,-1 1 0,1 0 0,0-1 0,-1 1 0,1 0 0,0 2 0,1-3 0,-1 0 0,0-1 0,1 1 0,-1 0 0,0-1 0,1 1 0,-1 0 0,1-1 0,0 1 0,-1-1 0,1 1 0,-1-1 0,1 1 0,0-1 0,-1 0 0,1 1 0,0-1 0,-1 1 0,1-1 0,0 0 0,0 0 0,0 0 0,-1 1 0,3-1 0,5 0 0,0 0 0,0 0 0,0 0 0,0-1 0,-1-1 0,9-1 0,82-25 0,-2-4 0,117-57 0,-80 32 0,1259-469-798,-1303 496 798,-69 25 0,-20 5 0,0 0 0,0 0 0,0 0 0,0 0 0,0 0 0,0 0 0,0 0 0,0 0 0,0 0 0,0 0 0,0 0 0,0 0 0,0 0 0,0 1 0,0-1 0,0 0 0,0 0 0,0 0 0,0 0 0,0 0 0,0 0 0,0 0 0,0 0 0,0 0 0,0 0 0,0 1 0,0-1 0,0 0 0,0 0 0,0 0 0,0 0 0,0 0 0,0 0 0,0 0 0,0 0 0,0 0 0,0 0 0,0 0 0,1 0 0,-1 0 0,0 0 0,0 1 0,0-1 0,0 0 0,0 0 0,0 0 0,0 0 0,0 0 0,0 0 0,0 0 0,0 0 0,0 0 0,1 0 0,-1 0 0,0 0 0,0 0 0,0 0 0,0 0 0,0 0 0,0 0 0,0 0 0,0 0 0,1 0 0,-28 19 0,18-12 0,-453 259 704,279-167-610,-37 21-94,-388 226 0,502-275 0,82-47 0,24-23 0,-1-1 0,1 0 0,0 0 0,0 1 0,0-1 0,0 0 0,0 0 0,-1 1 0,1-1 0,0 0 0,0 0 0,0 1 0,0-1 0,0 0 0,0 1 0,0-1 0,0 0 0,0 0 0,0 1 0,0-1 0,0 0 0,0 1 0,0-1 0,0 0 0,1 0 0,-1 1 0,0-1 0,0 0 0,0 0 0,0 1 0,0-1 0,1 0 0,-1 0 0,0 1 0,0-1 0,0 0 0,1 0 0,-1 0 0,0 0 0,0 1 0,1-1 0,-1 0 0,0 0 0,0 0 0,1 0 0,5 1 0,0-1 0,0 0 0,-1 0 0,1 0 0,0-1 0,0 0 0,6-2 0,73-19 0,-1-3 0,137-63 0,-106 41 0,987-423-1328,-1036 441 1393,238-110-205,120-50-175,-420 189 315,-16 8 0,-29 15 0,-884 389 1225,536-252-1424,-317 144 157,992-447 42,-183 87 0,645-360-5,-33-48-1,-447 255 6,-258 201 0,0-1 0,-1-1 0,14-18 0,-23 28 0,1 0 0,-1-1 0,0 1 0,1 0 0,-1-1 0,0 1 0,1 0 0,-1 0 0,0-1 0,0 1 0,1-1 0,-1 1 0,0 0 0,0-1 0,1 1 0,-1-1 0,0 1 0,0 0 0,0-1 0,0 1 0,0-1 0,0 1 0,0-1 0,0 1 0,0-1 0,0 1 0,0 0 0,0-1 0,0 1 0,0-1 0,0 1 0,0-1 0,-1 1 0,1 0 0,0-1 0,0 1 0,0-1 0,-1 1 0,1 0 0,0-1 0,-1 1 0,1 0 0,0-1 0,-1 1 0,1 0 0,0-1 0,-1 1 0,1 0 0,0 0 0,-1 0 0,1-1 0,-1 1 0,1 0 0,-1 0 0,1 0 0,0 0 0,-1 0 0,1 0 0,-1 0 0,1 0 0,-2 0 0,-13 3 0,0 0 0,0 1 0,1 0 0,-1 2 0,1 0 0,0 0 0,-19 12 0,-7 3 0,-679 373-22,296-153-2,146-93 24,-288 167 0,488-262 0,66-41 0,19-11 0,19-10 0,0-2 0,-1 0 0,44-28 0,-9 6 0,27-14 2,646-351 95,-26-37-13,-667 407-84,-10 8 0,37-32 0,-182 142 0,-217 170-19,-304 261 139,634-520-117,-28 25 98,0 1 0,2 1 0,2 2-1,-31 44 1,54-71-101,0 0 0,0 0 0,1 0 0,-1 1 0,1-1 0,0 1 0,0-1 0,0 1 0,1-1 0,-1 1 0,1-1 0,0 7 0,0-8 0,1 0 0,-1 0 0,1 0 0,-1 0 0,1 0 0,0 0 0,0-1 0,0 1 0,0 0 0,0 0 0,0-1 0,0 1 0,1-1 0,-1 1 0,1-1 0,-1 1 0,3 0 0,3 2 0,1 0 0,-1-1 0,1 0 0,0 0 0,0 0 0,0-1 0,0-1 0,0 0 0,15 1 0,21 0 0,0-2 0,83-10 0,86-29 0,-149 25 0,164-36 0,212-36 0,-394 84 0,-45 2 0,-1 0 0,0 0 0,1 0 0,-1 0 0,1 0 0,-1 1 0,0-1 0,1 0 0,-1 0 0,0 0 0,0 0 0,1 1 0,-1-1 0,0 0 0,1 0 0,-1 0 0,0 1 0,0-1 0,1 0 0,-1 0 0,0 1 0,0-1 0,0 0 0,1 1 0,-1-1 0,0 0 0,0 1 0,0-1 0,0 0 0,0 1 0,0-1 0,0 0 0,0 1 0,-13 18 0,-43 28 0,-87 56 0,38-30 0,-152 124 0,185-138 0,-92 102 0,158-155 0,1 0 0,-1 0 0,1 1 0,0 0 0,1 0 0,-1 1 0,1-1 0,1 1 0,-4 9 0,7-16 0,0 0 0,0 0 0,0 0 0,0 0 0,0 0 0,0 0 0,0 0 0,0 0 0,0 0 0,0 0 0,0-1 0,1 1 0,-1 0 0,0 0 0,1 0 0,-1 0 0,1 0 0,-1 0 0,1-1 0,-1 1 0,1 0 0,0-1 0,-1 1 0,1 0 0,0-1 0,0 1 0,-1 0 0,1-1 0,1 1 0,2 0 0,0 1 0,0-1 0,0-1 0,0 1 0,1 0 0,-1-1 0,0 0 0,0 0 0,0 0 0,8-2 0,72-13 0,-1-4 0,-1-4 0,86-36 0,-112 40 0,227-89-301,-5-12-1,390-231 1,-610 317 301,-1-2 0,92-79 0,-145 112 0,-1 0 0,1 0 0,-1-1 0,0 1 0,0-1 0,-1 1 0,1-1 0,-1 0 0,3-5 0,-5 9 0,0-1 0,0 1 0,0 0 0,0-1 0,0 1 0,0 0 0,0 0 0,0-1 0,-1 1 0,1 0 0,0-1 0,0 1 0,0 0 0,0 0 0,0-1 0,0 1 0,-1 0 0,1 0 0,0-1 0,0 1 0,0 0 0,-1 0 0,1 0 0,0-1 0,0 1 0,-1 0 0,1 0 0,0 0 0,0 0 0,-1-1 0,1 1 0,0 0 0,0 0 0,-1 0 0,1 0 0,0 0 0,-1 0 0,1 0 0,0 0 0,-1 0 0,-30 5 0,-18 11 0,-84 42 0,51-20 0,-880 343-213,-11-46 0,908-317 213,59-20 0,13-5 0,88-47 0,59-26 15,607-333 315,-524 271-200,243-191 1,-405 268-131,-74 63 0,1 1 0,-1 0 0,1-1 0,-1 1 0,1-1 0,-1 1 0,0-1 0,0 1 0,0-1 0,0 0 0,0 0 0,0 0 0,-1 1 0,1-1 0,0 0 0,0-4 0,-3 6 0,1-1 0,0 1 0,0 0 0,0-1 0,0 1 0,0 0 0,-1-1 0,1 1 0,0 0 0,0 0 0,-1 0 0,1 0 0,0 0 0,0 1 0,0-1 0,-1 0 0,1 0 0,0 1 0,0-1 0,0 1 0,0-1 0,0 1 0,0-1 0,0 1 0,-2 1 0,-38 18 69,2 1 1,-58 40-1,-71 64 451,139-102-524,-39 35 4,66-57 0,1 0 0,0-1 0,0 1 0,0 0 0,0 0 0,0 0 0,0 0 0,0 0 0,1 0 0,-1 0 0,0 0 0,0 0 0,1 0 0,-1 0 0,1 0 0,-1 1 0,1-1 0,-1 0 0,1 0 0,0 1 0,-1-1 0,1 0 0,0 1 0,0 2 0,2-4 0,1 1 0,-1-1 0,0 0 0,0 0 0,0 0 0,1 0 0,-1 0 0,0 0 0,0-1 0,0 1 0,1-1 0,-1 0 0,0 1 0,0-1 0,3-2 0,144-58 0,158-90 0,-161 75 0,-3 6 0,-3 2 0,170-109 0,-275 147 0,-35 30 0,0 0 0,1-1 0,-1 1 0,0 0 0,0 0 0,0-1 0,0 1 0,1 0 0,-1 0 0,0-1 0,0 1 0,0 0 0,0 0 0,0-1 0,0 1 0,0 0 0,0 0 0,0-1 0,0 1 0,0 0 0,0-1 0,0 1 0,0 0 0,0 0 0,0-1 0,0 1 0,0 0 0,0 0 0,0-1 0,0 1 0,0 0 0,0 0 0,-1-1 0,1 1 0,0 0 0,0 0 0,0-1 0,-1 1 0,-21-1 0,-5 6 0,-1 2 0,1 1 0,-50 22 0,28-10 0,-196 70 0,-5-11 0,-442 81 0,602-150 0,75-14 0,18-6 0,11-2 0,0 0 0,1 1 0,0 0 0,31-15 0,6-5 0,-10 5 0,329-212 0,-16-26 0,-325 241 0,-2-2 0,0-2 0,36-45 0,-62 69 0,1-1 0,-1 0 0,0 1 0,0-1 0,0 0 0,0 0 0,1-9 0,-3 12 0,1 0 0,-1-1 0,0 1 0,0-1 0,0 1 0,0-1 0,0 1 0,0-1 0,-1 1 0,1 0 0,-1-1 0,1 1 0,0-1 0,-1 1 0,0 0 0,1 0 0,-3-3 0,1 2 0,-1 0 0,0 0 0,0 0 0,0 0 0,0 1 0,0-1 0,-1 1 0,1-1 0,0 1 0,-1 1 0,1-1 0,-1 0 0,1 1 0,-1-1 0,1 1 0,-1 0 0,1 0 0,-7 2 0,-25 1 0,-1 3 0,1 0 0,0 3 0,0 1 0,-45 19 0,-171 89 0,197-91 0,-10 5 0,-207 107 0,193-95 0,-94 71 0,168-113 0,0 2 0,0-1 0,0 0 0,0 1 0,1 0 0,0-1 0,-5 8 0,8-10 0,-1-1 0,1 0 0,0 1 0,-1-1 0,1 1 0,0 0 0,0-1 0,0 1 0,0-1 0,0 1 0,0-1 0,-1 1 0,1-1 0,0 1 0,0-1 0,1 1 0,-1-1 0,0 1 0,0 0 0,0-1 0,0 1 0,0-1 0,1 1 0,-1-1 0,0 1 0,0-1 0,1 1 0,-1-1 0,0 0 0,1 1 0,-1-1 0,0 1 0,1-1 0,-1 0 0,1 1 0,-1-1 0,1 1 0,6 0 0,0 1 0,-1-1 0,1 0 0,0-1 0,-1 1 0,1-1 0,0-1 0,-1 1 0,1-1 0,7-2 0,282-61 0,-78 13 0,646-87 0,-845 135 0,27-3 0,0 2 0,72 3 0,-115 1 0,0 0 0,-1 0 0,1 0 0,0 0 0,-1 1 0,1-1 0,0 1 0,-1-1 0,1 1 0,-1 0 0,1 0 0,-1 0 0,0 1 0,1-1 0,-1 0 0,0 1 0,0 0 0,0-1 0,0 1 0,0 0 0,0 0 0,2 4 0,-3-3 0,-1 0 0,0-1 0,0 1 0,0 0 0,0 0 0,0 0 0,-1 0 0,0 0 0,1 0 0,-1 0 0,0-1 0,0 1 0,0 0 0,-1-1 0,1 1 0,-1-1 0,1 1 0,-1-1 0,-3 3 0,-115 137 0,87-108 0,2 1 0,1 2 0,-34 56 0,62-89 0,0 0 0,0-1 0,0 1 0,0 0 0,1 0 0,-1 1 0,1-1 0,0 0 0,0 0 0,1 1 0,-1-1 0,1 0 0,0 1 0,0-1 0,1 1 0,1 6 0,-1-9 0,0 1 0,1-1 0,-1 1 0,1-1 0,0 0 0,0 1 0,0-1 0,0 0 0,0 0 0,0 0 0,1-1 0,-1 1 0,1 0 0,-1-1 0,1 0 0,0 1 0,-1-1 0,1 0 0,0 0 0,0-1 0,0 1 0,0-1 0,0 1 0,0-1 0,5 0 0,23-1 0,-1 0 0,0-2 0,0-1 0,0-2 0,32-10 0,-21 6 0,586-170 0,-12-37 0,-583 208 0,-17 8 0,-230 156 0,106-82 0,-205 136 0,-176 130 0,459-313 0,29-23 0,7-6 0,49-35 0,527-372 0,-352 255 0,-26 18 0,-397 251 0,-244 104 0,-226 56 0,406-175 0,221-83 0,35-15 0,9-4 0,63-30 0,1289-735 0,-1315 741 0,-26 17 0,0 0 0,0-2 0,-1-1 0,-1 0 0,0 0 0,16-20 0,-31 33 0,-1-1 0,0 1 0,1 0 0,-1 0 0,1-1 0,-1 1 0,1 0 0,-1-1 0,0 1 0,1-1 0,-1 1 0,0 0 0,1-1 0,-1 1 0,0-1 0,0 1 0,0-1 0,1 1 0,-1-1 0,0 1 0,0-1 0,0 1 0,0-1 0,0 1 0,0-1 0,0 1 0,0-1 0,0 0 0,0 1 0,0-1 0,0 1 0,0-1 0,0 1 0,-1-1 0,1 1 0,0-1 0,0 1 0,-1 0 0,1-1 0,0 1 0,-1-1 0,1 1 0,0-1 0,-1 1 0,1 0 0,0-1 0,-1 1 0,1 0 0,-1 0 0,1-1 0,-1 1 0,1 0 0,-1 0 0,1-1 0,-1 1 0,-5-1 0,0 1 0,0 0 0,0 0 0,0 0 0,0 1 0,0 0 0,0 0 0,0 0 0,-7 3 0,-62 25 0,37-13 0,-1384 628 0,1309-586 0,110-57 0,0 0 0,1 1 0,-1 0 0,0-1 0,0 1 0,1 0 0,-1 0 0,1 0 0,0 1 0,-1-1 0,1 1 0,0-1 0,-1 4 0,3-6 0,0 1 0,0-1 0,0 0 0,0 1 0,0-1 0,0 0 0,0 1 0,1-1 0,-1 0 0,0 1 0,0-1 0,0 0 0,1 0 0,-1 1 0,0-1 0,0 0 0,1 0 0,-1 1 0,0-1 0,0 0 0,1 0 0,-1 1 0,0-1 0,1 0 0,-1 0 0,0 0 0,1 0 0,-1 0 0,0 0 0,1 0 0,-1 0 0,0 1 0,1-1 0,29 0 0,25-8 0,-1-3 0,91-31 0,-121 35 0,635-213-470,-321 104 196,-257 89 274,84-27 0,168-82 0,-312 126 0,40-21 0,-58 29 0,0 0 0,0 0 0,-1 0 0,1 0 0,0 0 0,-1 0 0,1-1 0,-1 1 0,0-1 0,0 0 0,0 0 0,0 1 0,2-6 0,-4 7 0,0 1 0,0-1 0,0 0 0,0 1 0,0-1 0,0 0 0,0 1 0,0-1 0,-1 0 0,1 1 0,0-1 0,0 1 0,-1-1 0,1 0 0,0 1 0,-1-1 0,1 1 0,0-1 0,-1 1 0,1-1 0,-1 1 0,1 0 0,-1-1 0,1 1 0,-1-1 0,0 1 0,1 0 0,-1-1 0,1 1 0,-1 0 0,0 0 0,1 0 0,-1 0 0,1-1 0,-1 1 0,0 0 0,1 0 0,-1 0 0,0 0 0,1 0 0,-2 1 0,-16-1 10,-1 0 0,1 2 0,0 0 0,0 1-1,0 1 1,0 1 0,-19 8 0,19-8 35,-138 47 291,-177 84 0,224-84-353,2 6 0,-131 94-1,224-142 18,-59 47 0,68-52 0,0 0 0,0 0 0,1 0 0,0 0 0,0 0 0,0 1 0,0 0 0,1 0 0,0 0 0,-3 8 0,6-12 0,-1 0 0,1-1 0,0 1 0,-1-1 0,1 1 0,0 0 0,0-1 0,0 1 0,0 0 0,1-1 0,-1 1 0,0 0 0,1-1 0,-1 1 0,1-1 0,-1 1 0,1-1 0,0 1 0,0-1 0,0 1 0,0-1 0,0 0 0,0 1 0,0-1 0,0 0 0,0 0 0,0 0 0,1 0 0,2 2 0,2 0 0,0 0 0,1 0 0,0 0 0,-1-1 0,1 0 0,9 1 0,30 4 0,0-2 0,1-2 0,-1-3 0,1-1 0,54-9 0,239-51 0,-333 59 0,639-156 0,186-38 0,-726 180 0,162-5 0,105 23 0,-199 1 0,439 18 0,8 0 0,-461-19 0,1054-4 0,-921-18 0,45 0 0,364 39 0,-234-1 0,165 3 0,704-4 0,823-90-669,-1610 56 817,715-9 373,-1142 25-521,-5 0 0,184 20 0,253 86 0,-454-87 0,2-6 0,0-3 0,142-7 0,-237-3 0,0 1 0,0-1 0,0 0 0,0-1 0,0 0 0,-1 0 0,1-1 0,12-6 0,-19 9 0,1-1 0,-1 0 0,0 1 0,0-1 0,0 0 0,0 0 0,0 0 0,0 0 0,0 0 0,-1 0 0,1 0 0,0 0 0,0 0 0,-1 0 0,1 0 0,-1 0 0,1-1 0,-1 1 0,1 0 0,-1-1 0,0 1 0,1 0 0,-1-2 0,-1 1 0,0-1 0,1 1 0,-1-1 0,0 1 0,-1 0 0,1-1 0,0 1 0,-1 0 0,1 0 0,-1 0 0,1 0 0,-1 0 0,0 1 0,0-1 0,0 0 0,0 1 0,-3-2 0,-9-7 0,-1 2 0,0-1 0,0 2 0,-1 0 0,0 1 0,0 1 0,0 0 0,-1 1 0,-19-2 0,-27-1 0,-68 0 0,110 7 0,-338 1 0,137 1 0,170 3 0,1 1 0,0 3 0,1 2 0,-90 33 0,70-22 0,-146 48 0,-201 55 0,356-111 0,-258 52 0,226-50 0,-137 3 0,-15-1 0,3 0 0,-881-14 0,570-7 0,481 3 0,-97 1 0,-287-35 0,-388-84 0,-9 64 0,548 57 0,-192-4 0,81-38 0,16 1 0,-495 33 0,475 8 0,166-1 0,-282-5 0,271-16 0,-82-3 0,228 26 0,-123 18 0,119-6 0,-160 40 0,248-48 0,0-2 0,-63 2 0,30-3 0,56-2 0,1-1 0,0 1 0,0 1 0,0 0 0,1 1 0,-1 0 0,1 0 0,0 1 0,0 1 0,1-1 0,0 1 0,0 1 0,-13 15 0,8-10 0,0-1 0,-1 0 0,0-1 0,-21 12 0,-18 4 0,54-27 0,0 0 0,-1 0 0,1 0 0,0 0 0,0 0 0,0 0 0,-1 0 0,1 1 0,0-1 0,0 0 0,0 0 0,0 0 0,-1 0 0,1 0 0,0 0 0,0 1 0,0-1 0,0 0 0,0 0 0,-1 0 0,1 0 0,0 1 0,0-1 0,0 0 0,0 0 0,0 0 0,0 1 0,0-1 0,0 0 0,0 0 0,0 0 0,0 1 0,0-1 0,0 0 0,0 0 0,0 0 0,0 1 0,0-1 0,0 0 0,0 0 0,0 0 0,0 1 0,0-1 0,0 0 0,0 0 0,0 0 0,1 1 0,12 3 0,25-1 0,-38-3 0,756 1 0,-332-4 0,7730 3 0,-7730-21 0,-9 0 0,-393 21 0,78 0 0,102-14 0,255-17 0,2 39 0,45 32 0,134 1 0,-557-42 0,-31-2 0,1 3 0,-1 2 0,82 14 0,-55-6 0,-59-8 0,0 0 0,0 1 0,0 1 0,23 7 0,-40-11 0,0 1 0,-1-1 0,1 0 0,-1 0 0,1 1 0,-1-1 0,1 0 0,-1 1 0,1-1 0,-1 0 0,1 1 0,-1-1 0,1 1 0,-1-1 0,0 1 0,1-1 0,-1 1 0,0-1 0,1 1 0,-1-1 0,0 1 0,0-1 0,1 1 0,-1 0 0,0-1 0,0 1 0,0-1 0,0 1 0,0 0 0,0-1 0,0 1 0,0 0 0,0-1 0,0 1 0,0-1 0,0 1 0,-1 0 0,1-1 0,0 1 0,0-1 0,-1 1 0,1-1 0,0 1 0,-1-1 0,1 1 0,0-1 0,-1 1 0,1-1 0,-1 1 0,1-1 0,-1 0 0,1 1 0,-1-1 0,1 0 0,-1 1 0,-31 21 0,-8-4 0,0-1 0,-1-2 0,-60 14 0,-39 13 0,83-22 0,0-3 0,-83 15 0,72-15 0,-13 2 0,75-18 0,-1 0 0,0-1 0,1 0 0,-1 0 0,1 0 0,-1-1 0,1 0 0,-1 0 0,-11-5 0,17 6 0,-1-1 0,0 1 0,1-1 0,-1 0 0,0 0 0,1 0 0,-1 0 0,1 0 0,-1 0 0,1 0 0,0-1 0,0 1 0,-1 0 0,1-1 0,0 1 0,0-1 0,0 0 0,0 1 0,1-1 0,-1 1 0,0-1 0,1 0 0,-1-3 0,1 1 0,0 1 0,0-1 0,0 0 0,1 1 0,-1-1 0,1 0 0,0 1 0,0-1 0,1 1 0,-1-1 0,3-3 0,6-11 0,2 1 0,0 1 0,20-23 0,-27 34 0,47-51 0,3 2 0,122-90 0,144-63 0,-280 181 0,-41 26 0,1 0 0,0 0 0,-1-1 0,1 1 0,-1 0 0,1 0 0,-1-1 0,1 1 0,-1 0 0,0-1 0,1 1 0,-1-1 0,1 1 0,-1 0 0,0-1 0,1 1 0,-1-1 0,0 1 0,1-1 0,-1 1 0,0-1 0,0 1 0,0-1 0,1 0 0,-1 1 0,0-1 0,0 1 0,0-1 0,0 0 0,0 1 0,0-2 0,-23 3 0,-42 18 0,-87 36 0,36-11 0,-556 168-45,-13-27-602,464-128 397,-1038 233 76,872-213 1125,-703 104-786,890-162-165,-852 51 0,120-91 0,96-1 0,752 20 0,-146-20 0,194 18 0,29 4 0,-1-1 0,0 1 0,0-2 0,0 1 0,0-1 0,1 0 0,-1-1 0,-11-5 0,19 8 0,0 0 0,-1 0 0,1 0 0,0-1 0,0 1 0,-1 0 0,1-1 0,0 1 0,0 0 0,-1 0 0,1-1 0,0 1 0,0 0 0,0-1 0,0 1 0,-1 0 0,1-1 0,0 1 0,0 0 0,0-1 0,0 1 0,0-1 0,0 1 0,0 0 0,0-1 0,0 1 0,0 0 0,0-1 0,0 1 0,0 0 0,0-1 0,1 1 0,-1 0 0,0-1 0,0 1 0,0 0 0,0-1 0,1 1 0,-1 0 0,0-1 0,0 1 0,1 0 0,-1 0 0,0-1 0,0 1 0,1 0 0,-1 0 0,0 0 0,1-1 0,-1 1 0,0 0 0,1 0 0,22-11 0,25-4 0,0 2 0,72-9 0,-43 9 0,903-107 0,-606 83 0,1122-75-594,-1374 108 594,1355-31-7,504 37 608,-1929-5-601,92-15 0,-92 9 0,87-3 0,1564 12 0,-752 2 0,-920-6 0,-33-2 0,-20-3 0,-1384-432 0,1233 397 0,7 3 0,-180-71 0,313 99 0,-46-27 0,67 33 0,2 0 0,-1 0 0,1-1 0,0-1 0,1 0 0,0 0 0,-10-13 0,13 12 0,-1 0 0,-1 1 0,0 0 0,0 1 0,-1 0 0,0 0 0,0 1 0,-1 0 0,1 0 0,-2 1 0,1 1 0,-1 0 0,0 0 0,0 1 0,-18-5 0,-361-54 0,251 44 0,-670-46 0,-6 65 0,-742 125 0,933-17 0,-163 18 0,404-97 0,-450 54 0,567-52 0,-493-5 0,124 15 0,22 1 0,232-41 0,-537-6 0,767-2 0,1-5 0,0-8 0,-164-42 0,263 44 0,38 8 0,14 2 0,26-4 0,26 0 0,0 2 0,78-5 0,-34 5 0,222-31-1,337-34-162,675 3-1123,0 49 1393,-1263 22-135,12 0 23,1015-34-93,-840 5 147,254-65-1,-467 86-1,406-50 1283,-226 35-1330,564-80 0,-293-3 0,-436 93 0,-162 41 0,-784 55-282,646-69-274,-237 14 407,-1584 106-1847,-393-10 1016,2048-105 2403,-273 4 1117,-231-96-2540,628 40 0,-310 15 0,58 7 0,-408-12 0,380 22 0,197-17 0,-151-2 0,483 20 0,1-3 0,-39-7 0,-23-3 0,-67 3 0,50 4 0,-152-28 0,212 23 0,1 3 0,-2 1 0,-101 0 0,154 8 0,0 0 0,0 0 0,0 0 0,0 0 0,0 0 0,0 1 0,0-1 0,0 1 0,0-1 0,0 1 0,0 0 0,0-1 0,0 1 0,0 0 0,1 0 0,-1 0 0,0 1 0,1-1 0,-1 0 0,-2 3 0,4-2 0,0-1 0,0 0 0,0 1 0,-1-1 0,1 0 0,1 1 0,-1-1 0,0 0 0,0 1 0,0-1 0,1 0 0,-1 1 0,1-1 0,-1 0 0,1 1 0,-1-1 0,1 0 0,0 0 0,-1 0 0,1 0 0,0 0 0,2 2 0,8 9 0,0-1 0,1 0 0,25 17 0,91 54 0,190 89 0,-231-126 0,483 235 0,23-47 0,-503-208 0,1-4 0,1-4 0,154 9 0,285-23 0,-299-6 0,518 5 0,511-5 0,-737-15 0,115-2 0,1314 20 0,-1370 19 0,118 2 0,967-21 0,-765-1 0,-813-3 0,177-31 0,-326 32 0,-1615-31-1398,482 5 6,-2374 11-3352,2251 38 3187,227-2 3257,360-15 4553,325-1-5160,-737-28-1048,940 8-45,-992-62 0,889 78 0,298 2 0,25 1 0,40 1 0,1484 38-1094,-92-1 98,-757-39 819,180 4-76,-864-3 256,18-2 122,-1 3-1,1 0 1,33 8 0,-49-4 27,-14 0 91,-21 4 357,-42 8-258,0-3 0,-89 9 1,37-7-347,-142 30 4,-255 83 0,500-126 0,7-3 0,1 0 0,0 0 0,-1 1 0,1 0 0,0 0 0,0 0 0,0 1 0,0-1 0,1 1 0,-1 0 0,1 1 0,-5 3 0,9-6 0,0 0 0,0-1 0,-1 1 0,1-1 0,0 1 0,0 0 0,0-1 0,0 1 0,0-1 0,0 1 0,1 0 0,-1-1 0,0 1 0,0-1 0,0 1 0,1 0 0,-1-1 0,0 1 0,0-1 0,1 1 0,-1-1 0,1 1 0,-1-1 0,0 1 0,1-1 0,-1 0 0,1 1 0,-1-1 0,1 0 0,-1 1 0,1-1 0,-1 0 0,1 1 0,-1-1 0,1 0 0,0 0 0,-1 0 0,1 0 0,0 1 0,30 7 0,46 1 0,0-3 0,103-6 0,-82-1 0,288 14 0,538 85 0,-29 65 0,-784-142 0,-44-9 0,71 21 0,-120-23 0,-31-5 0,-46-2 0,-70-9 0,-132-25 0,94 8 0,-1379-78-1600,-14 96 1672,1086 9-172,-272-1-158,718-3 220,12 1 59,0-1 0,0 0-1,-22-5 1,34 4-43,0 1 0,1-1 0,-1 0 0,1-1 0,0 1 0,-1 0 0,1-1 0,0 0 0,0 0 0,0 0 0,0 0 0,0-1 0,1 1 0,-1-1 0,1 1 0,-1-1 0,1 0 0,0 0 0,-3-5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0:20:13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119 611 24575,'-11'27'0,"2"0"0,1 1 0,1 0 0,-5 45 0,7-40 0,-41 366 0,37-294 0,5-68 0,1-14 0,0-1 0,2 1 0,1 0 0,4 41 0,-3-59 0,0 0 0,0 0 0,1 0 0,-1 0 0,1 0 0,0-1 0,0 1 0,1 0 0,0-1 0,-1 0 0,1 0 0,1 0 0,-1 0 0,1 0 0,-1-1 0,1 1 0,0-1 0,0 0 0,1 0 0,-1-1 0,0 1 0,1-1 0,0 0 0,-1 0 0,1 0 0,9 1 0,28 4 0,0-1 0,52-1 0,-12-1 0,-20 3 0,-29-3 0,-1-1 0,1-1 0,0-2 0,57-7 0,-81 4 0,-1 0 0,1 0 0,-1-1 0,0 0 0,0 0 0,0-1 0,-1 0 0,1-1 0,-1 1 0,-1-1 0,1-1 0,-1 1 0,6-9 0,12-16 0,33-58 0,-45 69 0,51-90 0,87-209 0,-129 255 0,-16 47 0,1-1 0,1 1 0,0 0 0,1 1 0,17-28 0,132-163 0,-139 185 0,0 0 0,2 2 0,34-29 0,-34 31 0,28-20 0,2 2 0,81-44 0,-98 61 0,0 3 0,0 2 0,1 0 0,1 3 0,0 1 0,44-7 0,49-15 0,-32 3 0,64-21 0,259-46 0,-354 88 0,0 3 0,0 2 0,107 10 0,-140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0:20:14.1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24575,'95'15'0,"141"3"0,-58-7 0,-160-9 0,1132 75 0,-615-75 0,345 11 0,-87 12-1365,-670-24-5461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0:20:14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2779 470 24575,'-14'0'0,"-18"0"0,-10 0 0,-19 0 0,-13 0 0,-21 0 0,-8 0 0,-14 0 0,-15 0 0,-18-7 0,-40-9 0,-28-15 0,-24-17 0,-34-20 0,-39-20 0,-60-21-983,32 6-6225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0:20:15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4203 0 24575,'-550'48'0,"311"-20"0,-742 62 0,-183 4 0,485-44 0,390-34 0,232-16 0,0-3 0,-109-19 0,145 15 0,35 2 0,45 1 0,714 36-164,680 156-1891,-14 90 242,-411-51 1757,213 44-870,-742-182 1020,525 25 0,-250-77 4674,-738-34-4746,184 5 14,-216-8-36,1 1 0,-1-2 0,1 1 0,-1 0 0,1-1 0,-1 0 0,1 0 0,-1 0 0,0-1 0,0 0 0,0 1 0,7-5 0,-11 5 0,1 1 0,-1-1 0,1 1 0,-1-1 0,0 1 0,1-1 0,-1 1 0,0-1 0,0 0 0,1 1 0,-1-1 0,0 0 0,0 1 0,0-1 0,0 1 0,0-1 0,0 0 0,0 1 0,0-1 0,0 0 0,0 1 0,0-1 0,-1 1 0,1-1 0,0 0 0,0 1 0,-1-1 0,1 1 0,0-1 0,0 0 0,-1 0 0,-2-2 0,0-1 0,-1 1 0,1-1 0,-1 1 0,1 0 0,-1 1 0,-7-5 0,-41-22 0,-2 3 0,-1 2 0,-64-18 0,92 32 0,-277-90 0,-107-17-164,-106-16-655,-91-10-164,-816-149-1148,-19 79-75,1006 175 1781,416 36 425,33 3 9,49 2 146,1109 134 2216,-1051-116-1552,-114-21-703,0 1-1,0 0 1,0 0-1,-1 1 0,1-1 1,0 1-1,5 3 1,-17 1 387,-24-2 36,-80 1 185,-174-15 0,-124-36-886,-47-16-424,-286-34 559,142 32-1215,496 55-4972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9:27:52.7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1785 1 24575,'-64'2'0,"0"3"0,0 3 0,-107 27 0,-182 75 0,239-71 0,-243 82 0,-197 64 0,512-167 0,42-17 0,0-1 0,0 0 0,0 0 0,-1 1 0,1-1 0,0 0 0,0 1 0,0-1 0,0 0 0,0 0 0,0 1 0,0-1 0,0 0 0,0 1 0,0-1 0,0 0 0,0 0 0,0 1 0,0-1 0,0 0 0,0 1 0,0-1 0,0 0 0,1 0 0,-1 1 0,0-1 0,0 0 0,0 1 0,0-1 0,1 0 0,-1 0 0,0 0 0,0 1 0,0-1 0,1 0 0,-1 0 0,0 0 0,0 0 0,1 1 0,-1-1 0,0 0 0,0 0 0,1 0 0,-1 0 0,0 0 0,1 0 0,-1 0 0,0 0 0,1 0 0,-1 0 0,0 0 0,0 0 0,1 0 0,-1 0 0,0 0 0,1 0 0,19 3 0,0-1 0,27 0 0,596-10-729,1089-151 0,-1287 87 827,-18-32-1318,-347 75-4391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21:46:51.6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2173 626 24575,'284'1'0,"316"-3"0,-514-5 0,-71 2 0,-19 0 0,-15-3 0,0 2 0,0 0 0,0 1 0,-21-2 0,-7-2 0,-194-34 0,-465-24 0,-251 64 0,700 7 0,224-4 0,28 1 0,7-1 0,54 0 0,1235 0 0,-1507-2 0,-283 6 0,379 3 0,0 5 0,-131 31 0,239-40 0,-2-1 0,0 1 0,0 1 0,1 0 0,-1 1 0,1 0 0,0 1 0,-12 8 0,24-14 0,0 0 0,1 1 0,-1-1 0,1 0 0,-1 1 0,0-1 0,1 0 0,-1 1 0,1-1 0,-1 1 0,1-1 0,-1 1 0,1-1 0,0 1 0,-1-1 0,1 1 0,-1-1 0,1 1 0,0 0 0,0-1 0,-1 1 0,1 0 0,0-1 0,0 1 0,0-1 0,0 1 0,0 0 0,0-1 0,0 1 0,0 0 0,0-1 0,0 1 0,0 0 0,0-1 0,0 1 0,0 0 0,1-1 0,-1 1 0,0 0 0,0-1 0,1 1 0,0 0 0,1 1 0,1 0 0,-1-1 0,1 1 0,0-1 0,-1 1 0,1-1 0,0 0 0,0 0 0,4 0 0,76 15 0,1-4 0,105 3 0,-83-9 0,-84-4 0,830 75 0,-793-69 0,-47-4 0,-18-2 0,-27-1 0,-316-23 0,104 4 0,213 16 0,29 1 0,7 1 0,47 0 0,-39 0 0,1102 1 0,-1302 1 0,925 35 0,5-33 0,-719-4 0,-3 1 0,1-2 0,-1 0 0,32-6 0,-38 1 0,-13 0 0,-23-9 0,-73-24 0,-102-27 0,-76-30 0,269 94 0,0 1 0,0-1 0,1 0 0,-1 0 0,0 0 0,1 0 0,-1-1 0,1 0 0,0 1 0,0-1 0,0 0 0,0-1 0,1 1 0,-5-7 0,7 9 0,0 0 0,-1 0 0,1 0 0,0 1 0,0-1 0,0 0 0,0 0 0,0 0 0,0 0 0,0 0 0,0 0 0,1 1 0,-1-1 0,0 0 0,0 0 0,1 0 0,-1 0 0,1 1 0,-1-1 0,1 0 0,-1 0 0,1 1 0,-1-1 0,1 0 0,0 0 0,2-1 0,0 0 0,0 0 0,0 0 0,1 0 0,-1 0 0,0 1 0,1 0 0,-1 0 0,6-2 0,38-5 0,1 2 0,0 1 0,94 5 0,-74 1 0,76 0 0,-115 1 0,-97-1 0,-666-20 0,210 1 0,224 17 0,-164-5 0,169-25 0,-3 15 0,-650-45 0,907 58 0,29 3 0,0 0 0,0-1 0,0 0 0,0-1 0,1 0 0,-1-1 0,1 0 0,-1-1 0,1 0 0,0-1 0,-17-10 0,15 8 0,1 0 0,-1 1 0,1 0 0,-2 1 0,1 1 0,0 0 0,-1 0 0,-15 0 0,-2 0 0,0 1 0,-45 2 0,75 1 0,0 0 0,1 0 0,-1 0 0,0 0 0,1 0 0,-1 0 0,0 0 0,1 0 0,-1 0 0,0 0 0,1 0 0,-1 0 0,1 0 0,-1 1 0,0-1 0,1 0 0,-1 0 0,0 1 0,1-1 0,-1 0 0,1 1 0,-1-1 0,1 1 0,-1-1 0,1 1 0,-1-1 0,1 1 0,-1 0 0,16 15 0,7-3 0,1-1 0,0-1 0,48 16 0,86 16 0,-66-20 0,936 244 0,-255-68 0,-744-192 0,211 64 0,-180-44 0,-59-27 0,1 0 0,-1 0 0,1 0 0,-1 0 0,0 0 0,1 1 0,-1-1 0,1 0 0,-1 0 0,1 0 0,-1 1 0,0-1 0,1 0 0,-1 0 0,0 1 0,1-1 0,-1 0 0,0 1 0,1-1 0,-1 1 0,0-1 0,0 0 0,1 1 0,-1-1 0,0 1 0,0-1 0,0 1 0,0-1 0,0 0 0,0 1 0,1-1 0,-1 1 0,0-1 0,0 1 0,0-1 0,-1 1 0,1-1 0,0 1 0,0-1 0,0 1 0,0-1 0,0 0 0,0 1 0,-1-1 0,1 1 0,0-1 0,0 0 0,-1 1 0,1-1 0,0 1 0,0-1 0,-1 0 0,1 0 0,-1 1 0,1-1 0,0 0 0,-1 1 0,1-1 0,0 0 0,-1 0 0,1 0 0,-1 1 0,-30 6 0,30-7 0,-171 14 0,47-7 0,78-4 0,-46 5 0,86-7 0,0 1 0,1-1 0,-1 1 0,0 0 0,1 1 0,0 0 0,0 0 0,-1 0 0,2 1 0,-8 5 0,11-8 0,0 1 0,0 0 0,1-1 0,-1 1 0,0 0 0,1 0 0,0 0 0,-1 0 0,1 0 0,0 1 0,0-1 0,0 0 0,0 1 0,1-1 0,-1 0 0,1 1 0,-1-1 0,1 1 0,0-1 0,0 1 0,0-1 0,0 3 0,2 0 0,-1 0 0,1 0 0,-1-1 0,1 1 0,0-1 0,1 1 0,-1-1 0,1 0 0,0 0 0,5 5 0,5 6 0,2-1 0,0 0 0,1-2 0,23 15 0,18 7 0,2-4 0,1-1 0,1-4 0,2-2 0,121 27 0,-148-43 0,0-1 0,0-2 0,1-2 0,-1-1 0,42-4 0,-23-4 0,0-2 0,91-28 0,637-159 0,-569 159 0,375-17 0,411 52 0,-461 6 0,619-4 0,-1144 0 0,42-2 0,-53 1 0,0 1 0,1-1 0,-1 0 0,0 0 0,0 0 0,0 0 0,0 0 0,-1-1 0,1 1 0,0-1 0,-1 0 0,1 0 0,-1 0 0,4-3 0,-5 4 0,-1 0 0,1 0 0,0 0 0,-1 0 0,1 0 0,-1 0 0,1 0 0,-1 0 0,1-1 0,-1 1 0,0 0 0,0 0 0,1 0 0,-1 0 0,0-1 0,0 1 0,0 0 0,0 0 0,0-1 0,-1 1 0,1 0 0,0 0 0,-1 0 0,1 0 0,0-1 0,-1 1 0,-1-2 0,-26-29 0,3 12 0,-1 2 0,-1 1 0,0 1 0,-1 1 0,-36-13 0,-69-27-16,-213-57-1,-155-5-776,127 48 676,-482-25 1,-395 80 312,1218 15 39,1 2-1,0 1 1,-57 15-1,70-14-243,1 2 0,0 0-1,0 1 1,1 1-1,0 1 1,0 0 0,-22 20-1,3-8 10,31-20 0,0 1 0,0-1 0,0 1 0,0 0 0,1 1 0,-1-1 0,1 1 0,0-1 0,0 1 0,0 0 0,-4 8 0,7-11 0,1-1 0,0 1 0,0-1 0,0 1 0,0-1 0,0 1 0,0-1 0,1 1 0,-1 0 0,0-1 0,0 1 0,0-1 0,0 1 0,1-1 0,-1 1 0,0-1 0,0 0 0,1 1 0,-1-1 0,0 1 0,1-1 0,-1 1 0,1-1 0,-1 0 0,0 1 0,1-1 0,-1 0 0,1 0 0,-1 1 0,1-1 0,-1 0 0,1 0 0,-1 0 0,1 1 0,-1-1 0,2 0 0,24 5 0,-22-5 0,283 13 0,-112-10 0,-76 2 0,927 78 0,-963-71 0,-51-6 0,-18-2 0,-25 0 0,-265 5 0,-23 2 0,136 3 0,144-8 0,39-6 0,0 0 0,0 0 0,0 0 0,1 0 0,-1 0 0,0 0 0,0 0 0,0 1 0,1-1 0,-1 0 0,0 0 0,0 0 0,0 0 0,0 0 0,1 0 0,-1 0 0,0 1 0,0-1 0,0 0 0,0 0 0,0 0 0,0 0 0,1 1 0,-1-1 0,0 0 0,0 0 0,0 0 0,0 1 0,0-1 0,0 0 0,0 0 0,0 0 0,0 1 0,0-1 0,0 0 0,0 0 0,0 0 0,0 1 0,0-1 0,0 0 0,0 0 0,0 0 0,0 0 0,0 1 0,0-1 0,-1 0 0,1 0 0,0 0 0,0 1 0,0-1 0,0 0 0,0 0 0,0 0 0,-1 0 0,1 0 0,0 1 0,0-1 0,0 0 0,0 0 0,-1 0 0,1 0 0,0 0 0,0 0 0,0 0 0,-1 0 0,1 0 0,17 6 0,0-1 0,1 0 0,-1-2 0,1 0 0,0-1 0,0 0 0,22-2 0,20 3 0,900 80 0,-899-80 0,1-3 0,81-10 0,119-31 0,23-2 0,-213 36 0,939-58 0,-252 135 0,-728-66 0,559 86 0,-373-55 0,-191-31 0,-13-1 0,0-1 0,0 0 0,-1-1 0,1 0 0,0-1 0,0 0 0,20-4 0,-32 4 0,0 0 0,0 0 0,-1 0 0,1 0 0,0-1 0,0 1 0,-1 0 0,1 0 0,0-1 0,-1 1 0,1 0 0,0-1 0,-1 1 0,1-1 0,-1 1 0,1 0 0,0-1 0,-1 0 0,1 1 0,-1-1 0,1 1 0,-1-1 0,0 1 0,1-1 0,-1 0 0,0 1 0,1-1 0,-1 0 0,0-1 0,0 1 0,0 0 0,-1 0 0,1 0 0,-1 0 0,1-1 0,-1 1 0,1 0 0,-1 0 0,0 0 0,0 0 0,1 0 0,-1 0 0,0 1 0,0-1 0,-2-1 0,-40-26 0,43 28 0,-8-4 0,0 0 0,0-1 0,1 0 0,-12-10 0,18 14 0,0 0 0,0 0 0,0 0 0,0 1 0,0-1 0,0 0 0,0 0 0,1 0 0,-1-1 0,0 1 0,1 0 0,-1 0 0,1 0 0,-1 0 0,1-1 0,0 1 0,-1 0 0,1 0 0,0-1 0,0 1 0,0 0 0,0 0 0,0-1 0,0 1 0,0 0 0,0-1 0,1 1 0,-1 0 0,0 0 0,1-1 0,-1 1 0,1 0 0,-1 0 0,1 0 0,0 0 0,-1 0 0,1 0 0,0 0 0,0 0 0,0 0 0,0 0 0,0 0 0,1-1 0,7-4 0,-1 1 0,1 0 0,0 0 0,0 1 0,0 0 0,1 1 0,13-4 0,79-12 0,-58 12 0,259-34 0,85-17 0,-209 33 0,-317-1 0,-464-69 0,-11-3 0,601 96 0,-14-3 0,0 0 0,1-2 0,-41-16 0,64 22 0,1 0 0,-1 1 0,0-1 0,1 0 0,-1 0 0,0 0 0,1 0 0,-1 0 0,1 0 0,0 0 0,-1-1 0,1 1 0,0-1 0,0 1 0,0-1 0,0 1 0,0-1 0,-1-2 0,2 3 0,0 0 0,0 0 0,0 0 0,1 0 0,-1 1 0,0-1 0,0 0 0,1 0 0,-1 0 0,1 0 0,-1 0 0,1 0 0,-1 1 0,1-1 0,-1 0 0,1 0 0,0 1 0,-1-1 0,1 0 0,0 1 0,0-1 0,-1 1 0,1-1 0,1 0 0,8-4 0,0 0 0,1 1 0,-1 0 0,15-2 0,-19 4 0,-112-2 0,-2130 8 0,2574 3 0,451 69 0,-256-9 0,-488-62 0,158 9 0,221-13 0,-189-4 0,502 3 0,-844-3 3,-116-18 0,-114-35-42,163 25-92,-245-37-688,-913-80-1798,-13 85 338,634 40 2514,649 20-2782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14085-D4C7-462F-A895-CC007DBEBA1C}" type="datetimeFigureOut">
              <a:rPr lang="ro-RO" smtClean="0"/>
              <a:t>10.06.2024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4046B-0846-40B5-B6F9-517578E055F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443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93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95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56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16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566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960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8114026" y="-1995105"/>
            <a:ext cx="5870545" cy="43124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6096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27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8898907" y="-2419720"/>
            <a:ext cx="5386213" cy="39566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/>
          <p:nvPr/>
        </p:nvSpPr>
        <p:spPr>
          <a:xfrm rot="4073489">
            <a:off x="-2952201" y="4444699"/>
            <a:ext cx="5386615" cy="39569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0291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1604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96000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6498043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2370870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241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3468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1772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813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875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9943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0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3571228"/>
            <a:ext cx="4348400" cy="1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1987600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6845960" y="4751756"/>
            <a:ext cx="7596723" cy="55804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616824" y="-2344186"/>
            <a:ext cx="5387064" cy="395726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1086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240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689308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689308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893430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9185489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354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5383467" y="970400"/>
            <a:ext cx="5832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4598267" y="516800"/>
            <a:ext cx="6617200" cy="2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9211637" y="4160845"/>
            <a:ext cx="5386295" cy="395670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973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6338963" y="2205173"/>
            <a:ext cx="4902800" cy="1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6338963" y="3601593"/>
            <a:ext cx="49028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8225533" y="4900839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376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82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1159503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5200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965200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4822135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4627832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4627833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8484768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8290465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290467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9955259" y="-1541492"/>
            <a:ext cx="5386588" cy="395691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2310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8754067" y="5243046"/>
            <a:ext cx="5386535" cy="395687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76569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76569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76569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6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6912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customXml" Target="../ink/ink4.xml"/><Relationship Id="rId18" Type="http://schemas.openxmlformats.org/officeDocument/2006/relationships/image" Target="../media/image130.png"/><Relationship Id="rId3" Type="http://schemas.openxmlformats.org/officeDocument/2006/relationships/customXml" Target="../ink/ink1.xml"/><Relationship Id="rId7" Type="http://schemas.openxmlformats.org/officeDocument/2006/relationships/image" Target="../media/image19.jpeg"/><Relationship Id="rId12" Type="http://schemas.openxmlformats.org/officeDocument/2006/relationships/image" Target="../media/image100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0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customXml" Target="../ink/ink3.xml"/><Relationship Id="rId5" Type="http://schemas.openxmlformats.org/officeDocument/2006/relationships/image" Target="../media/image17.png"/><Relationship Id="rId15" Type="http://schemas.openxmlformats.org/officeDocument/2006/relationships/customXml" Target="../ink/ink5.xml"/><Relationship Id="rId10" Type="http://schemas.openxmlformats.org/officeDocument/2006/relationships/image" Target="../media/image21.png"/><Relationship Id="rId19" Type="http://schemas.openxmlformats.org/officeDocument/2006/relationships/customXml" Target="../ink/ink7.xml"/><Relationship Id="rId4" Type="http://schemas.openxmlformats.org/officeDocument/2006/relationships/image" Target="../media/image40.png"/><Relationship Id="rId9" Type="http://schemas.openxmlformats.org/officeDocument/2006/relationships/customXml" Target="../ink/ink2.xml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customXml" Target="../ink/ink8.xml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68" name="Google Shape;168;p26"/>
          <p:cNvGrpSpPr/>
          <p:nvPr/>
        </p:nvGrpSpPr>
        <p:grpSpPr>
          <a:xfrm>
            <a:off x="5421408" y="-197257"/>
            <a:ext cx="6682091" cy="6412860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879018" y="2493443"/>
            <a:ext cx="2870780" cy="22780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885366" y="1101599"/>
            <a:ext cx="5862619" cy="269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000" dirty="0"/>
              <a:t>Mobile Robotic Arm</a:t>
            </a:r>
            <a:endParaRPr sz="6000" dirty="0"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6324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Stefan-Darian Cirnat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1177682" y="456454"/>
            <a:ext cx="2517626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260;p29">
            <a:extLst>
              <a:ext uri="{FF2B5EF4-FFF2-40B4-BE49-F238E27FC236}">
                <a16:creationId xmlns:a16="http://schemas.microsoft.com/office/drawing/2014/main" id="{08D3D8E5-5297-8997-3AEB-79895D3ABD0E}"/>
              </a:ext>
            </a:extLst>
          </p:cNvPr>
          <p:cNvSpPr txBox="1">
            <a:spLocks/>
          </p:cNvSpPr>
          <p:nvPr/>
        </p:nvSpPr>
        <p:spPr>
          <a:xfrm>
            <a:off x="1177682" y="-33505"/>
            <a:ext cx="2665363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400" kern="0" dirty="0"/>
              <a:t>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AC08-FAED-2E15-2742-1280D78A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3" y="1121641"/>
            <a:ext cx="3678532" cy="2404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85A9C-DB87-CB00-5C3C-B00512EC5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39" y="1121641"/>
            <a:ext cx="3426338" cy="240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43A78-16B1-247B-F5C5-E4E4E43350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064"/>
          <a:stretch/>
        </p:blipFill>
        <p:spPr>
          <a:xfrm>
            <a:off x="8685671" y="1121641"/>
            <a:ext cx="2831403" cy="2404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227A49-AC46-D5CA-72C9-F97C55261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13" y="4016048"/>
            <a:ext cx="3678532" cy="2394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A395E-C22C-5437-9D91-E48778AF1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339" y="4016046"/>
            <a:ext cx="3426338" cy="2394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CEC294-8A90-04B9-03F5-B1D36F4D6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670" y="4016047"/>
            <a:ext cx="2831404" cy="23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49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960012" y="428300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6" name="Google Shape;466;p34"/>
          <p:cNvSpPr/>
          <p:nvPr/>
        </p:nvSpPr>
        <p:spPr>
          <a:xfrm>
            <a:off x="960012" y="2049218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7" name="Google Shape;467;p34"/>
          <p:cNvSpPr/>
          <p:nvPr/>
        </p:nvSpPr>
        <p:spPr>
          <a:xfrm>
            <a:off x="6270412" y="2049218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6270412" y="428300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1"/>
          </p:nvPr>
        </p:nvSpPr>
        <p:spPr>
          <a:xfrm>
            <a:off x="2346500" y="2050844"/>
            <a:ext cx="2159512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dirty="0"/>
              <a:t>Manufacturing</a:t>
            </a:r>
            <a:endParaRPr dirty="0"/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2425508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Warehousing</a:t>
            </a:r>
            <a:endParaRPr dirty="0"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62484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buFont typeface="Wingdings" panose="05000000000000000000" pitchFamily="2" charset="2"/>
              <a:buChar char="Ø"/>
            </a:pPr>
            <a:r>
              <a:rPr lang="en-US" dirty="0"/>
              <a:t>Sorting and picking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dirty="0"/>
              <a:t>Inventory management</a:t>
            </a:r>
            <a:endParaRPr dirty="0"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5"/>
          </p:nvPr>
        </p:nvSpPr>
        <p:spPr>
          <a:xfrm>
            <a:off x="7656900" y="2050844"/>
            <a:ext cx="1592428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Healthcare</a:t>
            </a:r>
            <a:endParaRPr dirty="0"/>
          </a:p>
        </p:txBody>
      </p:sp>
      <p:sp>
        <p:nvSpPr>
          <p:cNvPr id="475" name="Google Shape;475;p34"/>
          <p:cNvSpPr txBox="1">
            <a:spLocks noGrp="1"/>
          </p:cNvSpPr>
          <p:nvPr>
            <p:ph type="subTitle" idx="6"/>
          </p:nvPr>
        </p:nvSpPr>
        <p:spPr>
          <a:xfrm>
            <a:off x="7656900" y="2519543"/>
            <a:ext cx="3923912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buFont typeface="Wingdings" panose="05000000000000000000" pitchFamily="2" charset="2"/>
              <a:buChar char="Ø"/>
            </a:pPr>
            <a:r>
              <a:rPr lang="en-US" dirty="0"/>
              <a:t>Distribution of medicines</a:t>
            </a:r>
            <a:endParaRPr dirty="0"/>
          </a:p>
        </p:txBody>
      </p:sp>
      <p:sp>
        <p:nvSpPr>
          <p:cNvPr id="476" name="Google Shape;476;p34"/>
          <p:cNvSpPr txBox="1">
            <a:spLocks noGrp="1"/>
          </p:cNvSpPr>
          <p:nvPr>
            <p:ph type="subTitle" idx="7"/>
          </p:nvPr>
        </p:nvSpPr>
        <p:spPr>
          <a:xfrm>
            <a:off x="8411868" y="8806909"/>
            <a:ext cx="335812" cy="510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Agriculture</a:t>
            </a:r>
            <a:endParaRPr dirty="0"/>
          </a:p>
        </p:txBody>
      </p:sp>
      <p:sp>
        <p:nvSpPr>
          <p:cNvPr id="477" name="Google Shape;477;p3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736814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buFont typeface="Wingdings" panose="05000000000000000000" pitchFamily="2" charset="2"/>
              <a:buChar char="Ø"/>
            </a:pPr>
            <a:r>
              <a:rPr lang="en-US" dirty="0"/>
              <a:t>Planting and harvesting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dirty="0"/>
              <a:t>Monitoring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1D841-5466-091B-EF6E-41D45EF6809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46500" y="2519543"/>
            <a:ext cx="2492200" cy="81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Assembly 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Quality control</a:t>
            </a:r>
            <a:endParaRPr lang="ro-RO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EF138F-7B25-1C1C-D64C-8D1502F21058}"/>
                  </a:ext>
                </a:extLst>
              </p14:cNvPr>
              <p14:cNvContentPartPr/>
              <p14:nvPr/>
            </p14:nvContentPartPr>
            <p14:xfrm>
              <a:off x="1854040" y="16633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EF138F-7B25-1C1C-D64C-8D1502F210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040" y="1627740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2054" name="Picture 6" descr="Manufacturing Meticulous Yellow shadow icon">
            <a:extLst>
              <a:ext uri="{FF2B5EF4-FFF2-40B4-BE49-F238E27FC236}">
                <a16:creationId xmlns:a16="http://schemas.microsoft.com/office/drawing/2014/main" id="{291450AD-5235-0B16-5FB1-3A8FE718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67" y="2236058"/>
            <a:ext cx="798553" cy="7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utomation, carrier, mobile, robot, warehouse icon - Download on Iconfinder">
            <a:extLst>
              <a:ext uri="{FF2B5EF4-FFF2-40B4-BE49-F238E27FC236}">
                <a16:creationId xmlns:a16="http://schemas.microsoft.com/office/drawing/2014/main" id="{1EC0E3C5-A284-38E7-6473-792B003D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83" y="4522274"/>
            <a:ext cx="835645" cy="83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robotic arm with a sign&#10;&#10;Description automatically generated">
            <a:extLst>
              <a:ext uri="{FF2B5EF4-FFF2-40B4-BE49-F238E27FC236}">
                <a16:creationId xmlns:a16="http://schemas.microsoft.com/office/drawing/2014/main" id="{390AEE95-BF57-1356-7349-9FDFFFAC6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258885"/>
            <a:ext cx="849617" cy="849617"/>
          </a:xfrm>
          <a:prstGeom prst="rect">
            <a:avLst/>
          </a:prstGeom>
        </p:spPr>
      </p:pic>
      <p:pic>
        <p:nvPicPr>
          <p:cNvPr id="2060" name="Picture 12" descr="Agriculture Robot and cultivation 3028066 Vector Art at Vecteezy">
            <a:extLst>
              <a:ext uri="{FF2B5EF4-FFF2-40B4-BE49-F238E27FC236}">
                <a16:creationId xmlns:a16="http://schemas.microsoft.com/office/drawing/2014/main" id="{D7103820-FAE5-1A98-CC48-1EF871C90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" t="7544" r="5362" b="7179"/>
          <a:stretch/>
        </p:blipFill>
        <p:spPr bwMode="auto">
          <a:xfrm>
            <a:off x="6502400" y="4487970"/>
            <a:ext cx="878851" cy="84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474;p34">
            <a:extLst>
              <a:ext uri="{FF2B5EF4-FFF2-40B4-BE49-F238E27FC236}">
                <a16:creationId xmlns:a16="http://schemas.microsoft.com/office/drawing/2014/main" id="{C5579C28-59C9-BCBF-407C-9C408FB2FAE0}"/>
              </a:ext>
            </a:extLst>
          </p:cNvPr>
          <p:cNvSpPr txBox="1">
            <a:spLocks/>
          </p:cNvSpPr>
          <p:nvPr/>
        </p:nvSpPr>
        <p:spPr>
          <a:xfrm>
            <a:off x="7661714" y="4280872"/>
            <a:ext cx="2057321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-US" kern="0" dirty="0"/>
              <a:t>Agriculture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F5F751-642D-4AB8-3F40-38ED0943CAD5}"/>
                  </a:ext>
                </a:extLst>
              </p14:cNvPr>
              <p14:cNvContentPartPr/>
              <p14:nvPr/>
            </p14:nvContentPartPr>
            <p14:xfrm>
              <a:off x="5964971" y="14486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F5F751-642D-4AB8-3F40-38ED0943CA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01971" y="1385617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20CB318-3C31-59BB-EBCE-B7998C59A69D}"/>
              </a:ext>
            </a:extLst>
          </p:cNvPr>
          <p:cNvGrpSpPr/>
          <p:nvPr/>
        </p:nvGrpSpPr>
        <p:grpSpPr>
          <a:xfrm>
            <a:off x="1025488" y="816666"/>
            <a:ext cx="8223840" cy="813960"/>
            <a:chOff x="991571" y="797926"/>
            <a:chExt cx="8223840" cy="8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B5BFE0-B2C5-F7D0-08ED-14B8DD524D2A}"/>
                    </a:ext>
                  </a:extLst>
                </p14:cNvPr>
                <p14:cNvContentPartPr/>
                <p14:nvPr/>
              </p14:nvContentPartPr>
              <p14:xfrm>
                <a:off x="991571" y="853366"/>
                <a:ext cx="8223840" cy="73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B5BFE0-B2C5-F7D0-08ED-14B8DD524D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8571" y="790726"/>
                  <a:ext cx="83494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8B59DD-1316-C139-8BB3-A9DCF0E25C69}"/>
                    </a:ext>
                  </a:extLst>
                </p14:cNvPr>
                <p14:cNvContentPartPr/>
                <p14:nvPr/>
              </p14:nvContentPartPr>
              <p14:xfrm>
                <a:off x="3222851" y="1013566"/>
                <a:ext cx="1130400" cy="59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8B59DD-1316-C139-8BB3-A9DCF0E25C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60211" y="950566"/>
                  <a:ext cx="125604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A8E008-D187-777E-886D-E8AE55D595DB}"/>
                    </a:ext>
                  </a:extLst>
                </p14:cNvPr>
                <p14:cNvContentPartPr/>
                <p14:nvPr/>
              </p14:nvContentPartPr>
              <p14:xfrm>
                <a:off x="3294851" y="1030486"/>
                <a:ext cx="1443240" cy="5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A8E008-D187-777E-886D-E8AE55D595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2211" y="967486"/>
                  <a:ext cx="156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84E02B-CA92-3970-FCC5-50BD01CB0FE1}"/>
                    </a:ext>
                  </a:extLst>
                </p14:cNvPr>
                <p14:cNvContentPartPr/>
                <p14:nvPr/>
              </p14:nvContentPartPr>
              <p14:xfrm>
                <a:off x="3978131" y="934006"/>
                <a:ext cx="1000800" cy="16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84E02B-CA92-3970-FCC5-50BD01CB0F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15131" y="871006"/>
                  <a:ext cx="1126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76AEB1-5517-B647-E929-540CCF6BBA9C}"/>
                    </a:ext>
                  </a:extLst>
                </p14:cNvPr>
                <p14:cNvContentPartPr/>
                <p14:nvPr/>
              </p14:nvContentPartPr>
              <p14:xfrm>
                <a:off x="1665491" y="797926"/>
                <a:ext cx="3106080" cy="551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76AEB1-5517-B647-E929-540CCF6BBA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02491" y="734926"/>
                  <a:ext cx="3231720" cy="67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Google Shape;222;p26">
            <a:extLst>
              <a:ext uri="{FF2B5EF4-FFF2-40B4-BE49-F238E27FC236}">
                <a16:creationId xmlns:a16="http://schemas.microsoft.com/office/drawing/2014/main" id="{833AC1D7-A73B-9DD8-337A-5D6B0CBAE50F}"/>
              </a:ext>
            </a:extLst>
          </p:cNvPr>
          <p:cNvSpPr/>
          <p:nvPr/>
        </p:nvSpPr>
        <p:spPr>
          <a:xfrm>
            <a:off x="1211784" y="759011"/>
            <a:ext cx="5368126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 txBox="1">
            <a:spLocks noGrp="1"/>
          </p:cNvSpPr>
          <p:nvPr>
            <p:ph type="title"/>
          </p:nvPr>
        </p:nvSpPr>
        <p:spPr>
          <a:xfrm>
            <a:off x="1189636" y="383118"/>
            <a:ext cx="557699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Real-world applications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oldering iron Special Lineal color icon">
            <a:extLst>
              <a:ext uri="{FF2B5EF4-FFF2-40B4-BE49-F238E27FC236}">
                <a16:creationId xmlns:a16="http://schemas.microsoft.com/office/drawing/2014/main" id="{3184C110-3F63-C095-D9E3-D82A50FF9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22" y="5699604"/>
            <a:ext cx="897191" cy="89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799BA9-CD37-857B-3EE2-96DFD0C77150}"/>
                  </a:ext>
                </a:extLst>
              </p14:cNvPr>
              <p14:cNvContentPartPr/>
              <p14:nvPr/>
            </p14:nvContentPartPr>
            <p14:xfrm>
              <a:off x="7668828" y="1297908"/>
              <a:ext cx="123300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799BA9-CD37-857B-3EE2-96DFD0C771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5810" y="1234908"/>
                <a:ext cx="1358677" cy="320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ycle srip Flat icon">
            <a:extLst>
              <a:ext uri="{FF2B5EF4-FFF2-40B4-BE49-F238E27FC236}">
                <a16:creationId xmlns:a16="http://schemas.microsoft.com/office/drawing/2014/main" id="{274EF61A-60DB-D7F7-A766-D125791F1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4099" r="4687" b="4884"/>
          <a:stretch/>
        </p:blipFill>
        <p:spPr bwMode="auto">
          <a:xfrm>
            <a:off x="1777540" y="3355847"/>
            <a:ext cx="936474" cy="94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cb - Free computer icons">
            <a:extLst>
              <a:ext uri="{FF2B5EF4-FFF2-40B4-BE49-F238E27FC236}">
                <a16:creationId xmlns:a16="http://schemas.microsoft.com/office/drawing/2014/main" id="{EF298B46-E54D-D415-6141-9277D5B9A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12744" r="6488" b="16511"/>
          <a:stretch/>
        </p:blipFill>
        <p:spPr bwMode="auto">
          <a:xfrm>
            <a:off x="2758248" y="2318546"/>
            <a:ext cx="884617" cy="6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mbedded software color icon vector illustration 18779663 Vector Art at  Vecteezy">
            <a:extLst>
              <a:ext uri="{FF2B5EF4-FFF2-40B4-BE49-F238E27FC236}">
                <a16:creationId xmlns:a16="http://schemas.microsoft.com/office/drawing/2014/main" id="{9E4938F0-1FE7-7E80-C120-7A79E8C52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t="13401" r="12971" b="13453"/>
          <a:stretch/>
        </p:blipFill>
        <p:spPr bwMode="auto">
          <a:xfrm>
            <a:off x="4308508" y="1137872"/>
            <a:ext cx="906129" cy="90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3D design Detailed Straight Lineal color icon">
            <a:extLst>
              <a:ext uri="{FF2B5EF4-FFF2-40B4-BE49-F238E27FC236}">
                <a16:creationId xmlns:a16="http://schemas.microsoft.com/office/drawing/2014/main" id="{AE1ED34F-082F-27D6-5D2C-A612B4D2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41" y="4752737"/>
            <a:ext cx="946867" cy="94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Teamwork Generic Outline Color icon">
            <a:extLst>
              <a:ext uri="{FF2B5EF4-FFF2-40B4-BE49-F238E27FC236}">
                <a16:creationId xmlns:a16="http://schemas.microsoft.com/office/drawing/2014/main" id="{71D58C70-A326-D7CF-90E7-4250A994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24" y="1060789"/>
            <a:ext cx="976114" cy="9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Free Time Management Icon - Free Download Business Icons | IconScout">
            <a:extLst>
              <a:ext uri="{FF2B5EF4-FFF2-40B4-BE49-F238E27FC236}">
                <a16:creationId xmlns:a16="http://schemas.microsoft.com/office/drawing/2014/main" id="{C0973129-CDFB-48FE-45E4-FF083030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28" y="2196259"/>
            <a:ext cx="976114" cy="89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Problem solving - Free education icons">
            <a:extLst>
              <a:ext uri="{FF2B5EF4-FFF2-40B4-BE49-F238E27FC236}">
                <a16:creationId xmlns:a16="http://schemas.microsoft.com/office/drawing/2014/main" id="{6B0054A5-61A6-1FB4-33D6-BC170E0A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25" y="4620368"/>
            <a:ext cx="1041120" cy="94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Adaptability Detailed Straight Lineal color icon">
            <a:extLst>
              <a:ext uri="{FF2B5EF4-FFF2-40B4-BE49-F238E27FC236}">
                <a16:creationId xmlns:a16="http://schemas.microsoft.com/office/drawing/2014/main" id="{1F1209A4-CA26-52BC-9C27-E0F232C2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442" y="3517381"/>
            <a:ext cx="962380" cy="94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Network Special Lineal color icon">
            <a:extLst>
              <a:ext uri="{FF2B5EF4-FFF2-40B4-BE49-F238E27FC236}">
                <a16:creationId xmlns:a16="http://schemas.microsoft.com/office/drawing/2014/main" id="{7174A7E3-5D8D-FA94-8CC0-96A49DAB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47" y="5650907"/>
            <a:ext cx="946867" cy="94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9A42C6-DCD6-9C97-0610-1C8F3EF9FB3A}"/>
              </a:ext>
            </a:extLst>
          </p:cNvPr>
          <p:cNvCxnSpPr/>
          <p:nvPr/>
        </p:nvCxnSpPr>
        <p:spPr>
          <a:xfrm>
            <a:off x="6150801" y="1279188"/>
            <a:ext cx="0" cy="5131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5">
            <a:extLst>
              <a:ext uri="{FF2B5EF4-FFF2-40B4-BE49-F238E27FC236}">
                <a16:creationId xmlns:a16="http://schemas.microsoft.com/office/drawing/2014/main" id="{2D9C7F1E-704B-C32E-BA7A-97EC4D9311EB}"/>
              </a:ext>
            </a:extLst>
          </p:cNvPr>
          <p:cNvSpPr txBox="1">
            <a:spLocks/>
          </p:cNvSpPr>
          <p:nvPr/>
        </p:nvSpPr>
        <p:spPr>
          <a:xfrm>
            <a:off x="3963384" y="3587857"/>
            <a:ext cx="1920188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400" u="sng" kern="0" dirty="0"/>
              <a:t>Technical</a:t>
            </a:r>
            <a:endParaRPr lang="en-US" u="sng" kern="0" dirty="0"/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1B59AB31-99DE-4E6A-9900-16863FA73DFF}"/>
              </a:ext>
            </a:extLst>
          </p:cNvPr>
          <p:cNvSpPr txBox="1">
            <a:spLocks/>
          </p:cNvSpPr>
          <p:nvPr/>
        </p:nvSpPr>
        <p:spPr>
          <a:xfrm>
            <a:off x="6418031" y="3587857"/>
            <a:ext cx="2843411" cy="58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400" u="sng" kern="0" dirty="0"/>
              <a:t>Non-technical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209C9A0B-92A4-1990-5D44-E53A8068C942}"/>
              </a:ext>
            </a:extLst>
          </p:cNvPr>
          <p:cNvSpPr txBox="1">
            <a:spLocks/>
          </p:cNvSpPr>
          <p:nvPr/>
        </p:nvSpPr>
        <p:spPr>
          <a:xfrm>
            <a:off x="2245777" y="1238859"/>
            <a:ext cx="2823031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Software Development</a:t>
            </a:r>
            <a:endParaRPr lang="en-US" sz="2800" kern="0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745C32B3-1FB0-619A-1853-00719943174F}"/>
              </a:ext>
            </a:extLst>
          </p:cNvPr>
          <p:cNvSpPr txBox="1">
            <a:spLocks/>
          </p:cNvSpPr>
          <p:nvPr/>
        </p:nvSpPr>
        <p:spPr>
          <a:xfrm>
            <a:off x="2611157" y="5765754"/>
            <a:ext cx="1697997" cy="7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Soldering Electronics</a:t>
            </a:r>
            <a:endParaRPr lang="en-US" sz="2800" kern="0" dirty="0"/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651AA6B4-01C6-4BCA-F2D7-DBF9429E2C4B}"/>
              </a:ext>
            </a:extLst>
          </p:cNvPr>
          <p:cNvSpPr txBox="1">
            <a:spLocks/>
          </p:cNvSpPr>
          <p:nvPr/>
        </p:nvSpPr>
        <p:spPr>
          <a:xfrm>
            <a:off x="376207" y="3613627"/>
            <a:ext cx="1401333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V-cycle</a:t>
            </a:r>
            <a:endParaRPr lang="en-US" sz="2800" kern="0" dirty="0"/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6A4CC6C9-696C-C040-D197-528829B212FF}"/>
              </a:ext>
            </a:extLst>
          </p:cNvPr>
          <p:cNvSpPr txBox="1">
            <a:spLocks/>
          </p:cNvSpPr>
          <p:nvPr/>
        </p:nvSpPr>
        <p:spPr>
          <a:xfrm>
            <a:off x="1218992" y="4878149"/>
            <a:ext cx="1539256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3D Design</a:t>
            </a:r>
            <a:endParaRPr lang="en-US" sz="2800" kern="0" dirty="0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5C4C40C8-4005-67E6-1894-B5807EE40473}"/>
              </a:ext>
            </a:extLst>
          </p:cNvPr>
          <p:cNvSpPr txBox="1">
            <a:spLocks/>
          </p:cNvSpPr>
          <p:nvPr/>
        </p:nvSpPr>
        <p:spPr>
          <a:xfrm>
            <a:off x="1050749" y="2395356"/>
            <a:ext cx="1813118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PCB Design</a:t>
            </a:r>
            <a:endParaRPr lang="en-US" sz="2800" kern="0" dirty="0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5DD68546-A1F0-1F1D-65E2-C26F31EFDDC9}"/>
              </a:ext>
            </a:extLst>
          </p:cNvPr>
          <p:cNvSpPr txBox="1">
            <a:spLocks/>
          </p:cNvSpPr>
          <p:nvPr/>
        </p:nvSpPr>
        <p:spPr>
          <a:xfrm>
            <a:off x="7875314" y="1375654"/>
            <a:ext cx="1950940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Teamwork</a:t>
            </a:r>
            <a:endParaRPr lang="en-US" sz="2800" kern="0" dirty="0"/>
          </a:p>
        </p:txBody>
      </p:sp>
      <p:sp>
        <p:nvSpPr>
          <p:cNvPr id="31" name="Title 5">
            <a:extLst>
              <a:ext uri="{FF2B5EF4-FFF2-40B4-BE49-F238E27FC236}">
                <a16:creationId xmlns:a16="http://schemas.microsoft.com/office/drawing/2014/main" id="{2F4351D2-A001-AC02-E629-6CF4EB328F7F}"/>
              </a:ext>
            </a:extLst>
          </p:cNvPr>
          <p:cNvSpPr txBox="1">
            <a:spLocks/>
          </p:cNvSpPr>
          <p:nvPr/>
        </p:nvSpPr>
        <p:spPr>
          <a:xfrm>
            <a:off x="9353669" y="2266102"/>
            <a:ext cx="2042299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Time management</a:t>
            </a:r>
            <a:endParaRPr lang="en-US" sz="2800" kern="0" dirty="0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A6FB7690-4C50-1444-3DBB-043893BA27C1}"/>
              </a:ext>
            </a:extLst>
          </p:cNvPr>
          <p:cNvSpPr txBox="1">
            <a:spLocks/>
          </p:cNvSpPr>
          <p:nvPr/>
        </p:nvSpPr>
        <p:spPr>
          <a:xfrm>
            <a:off x="9321792" y="4857260"/>
            <a:ext cx="1539256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Problem-solving</a:t>
            </a:r>
            <a:endParaRPr lang="en-US" sz="2800" kern="0" dirty="0"/>
          </a:p>
        </p:txBody>
      </p:sp>
      <p:sp>
        <p:nvSpPr>
          <p:cNvPr id="33" name="Title 5">
            <a:extLst>
              <a:ext uri="{FF2B5EF4-FFF2-40B4-BE49-F238E27FC236}">
                <a16:creationId xmlns:a16="http://schemas.microsoft.com/office/drawing/2014/main" id="{CA521CC1-AB0D-8415-769D-3201999A84CA}"/>
              </a:ext>
            </a:extLst>
          </p:cNvPr>
          <p:cNvSpPr txBox="1">
            <a:spLocks/>
          </p:cNvSpPr>
          <p:nvPr/>
        </p:nvSpPr>
        <p:spPr>
          <a:xfrm>
            <a:off x="7891146" y="5908687"/>
            <a:ext cx="1834883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Networking</a:t>
            </a:r>
            <a:endParaRPr lang="en-US" sz="2800" kern="0" dirty="0"/>
          </a:p>
        </p:txBody>
      </p:sp>
      <p:sp>
        <p:nvSpPr>
          <p:cNvPr id="34" name="Google Shape;222;p26">
            <a:extLst>
              <a:ext uri="{FF2B5EF4-FFF2-40B4-BE49-F238E27FC236}">
                <a16:creationId xmlns:a16="http://schemas.microsoft.com/office/drawing/2014/main" id="{228325BD-8F58-C708-6445-AAAC42675D1E}"/>
              </a:ext>
            </a:extLst>
          </p:cNvPr>
          <p:cNvSpPr/>
          <p:nvPr/>
        </p:nvSpPr>
        <p:spPr>
          <a:xfrm>
            <a:off x="2611157" y="338440"/>
            <a:ext cx="7319997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Title 5">
            <a:extLst>
              <a:ext uri="{FF2B5EF4-FFF2-40B4-BE49-F238E27FC236}">
                <a16:creationId xmlns:a16="http://schemas.microsoft.com/office/drawing/2014/main" id="{0E559BBA-6BA0-5C73-6766-F02F57C6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157" y="29467"/>
            <a:ext cx="7499106" cy="546222"/>
          </a:xfrm>
        </p:spPr>
        <p:txBody>
          <a:bodyPr/>
          <a:lstStyle/>
          <a:p>
            <a:r>
              <a:rPr lang="en-US" dirty="0"/>
              <a:t>Skills acquired and </a:t>
            </a:r>
            <a:r>
              <a:rPr lang="en-US" dirty="0" err="1"/>
              <a:t>competenceis</a:t>
            </a:r>
            <a:endParaRPr lang="ro-RO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3E7D43E8-2112-617A-58A4-900489B57377}"/>
              </a:ext>
            </a:extLst>
          </p:cNvPr>
          <p:cNvSpPr txBox="1">
            <a:spLocks/>
          </p:cNvSpPr>
          <p:nvPr/>
        </p:nvSpPr>
        <p:spPr>
          <a:xfrm>
            <a:off x="10223822" y="3741055"/>
            <a:ext cx="1950940" cy="43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000" kern="0" dirty="0"/>
              <a:t>Adaptability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9015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obo-Advisor Thank You Slide Template - SlideModel">
            <a:extLst>
              <a:ext uri="{FF2B5EF4-FFF2-40B4-BE49-F238E27FC236}">
                <a16:creationId xmlns:a16="http://schemas.microsoft.com/office/drawing/2014/main" id="{9D1700D7-E585-AED6-8CBC-10EECF75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2DF541-7468-7582-6994-DF5E133FEF3E}"/>
                  </a:ext>
                </a:extLst>
              </p14:cNvPr>
              <p14:cNvContentPartPr/>
              <p14:nvPr/>
            </p14:nvContentPartPr>
            <p14:xfrm>
              <a:off x="4194319" y="5036630"/>
              <a:ext cx="3610080" cy="497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2DF541-7468-7582-6994-DF5E133FEF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1319" y="4973990"/>
                <a:ext cx="3735720" cy="6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19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2011600" y="2796843"/>
            <a:ext cx="4834268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2043434" y="2222220"/>
            <a:ext cx="5154800" cy="9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grpSp>
        <p:nvGrpSpPr>
          <p:cNvPr id="262" name="Google Shape;262;p29"/>
          <p:cNvGrpSpPr/>
          <p:nvPr/>
        </p:nvGrpSpPr>
        <p:grpSpPr>
          <a:xfrm>
            <a:off x="7334569" y="578517"/>
            <a:ext cx="4273332" cy="4190800"/>
            <a:chOff x="5500926" y="433888"/>
            <a:chExt cx="3204999" cy="3143100"/>
          </a:xfrm>
        </p:grpSpPr>
        <p:sp>
          <p:nvSpPr>
            <p:cNvPr id="263" name="Google Shape;263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5A254239-1A6E-54EF-9AEC-F8EA283CB2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52485" y="3612846"/>
            <a:ext cx="446687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mobile robotic arm designed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manipulate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:via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web/mobile app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microcontroller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725091" y="391213"/>
            <a:ext cx="5796289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260;p29">
            <a:extLst>
              <a:ext uri="{FF2B5EF4-FFF2-40B4-BE49-F238E27FC236}">
                <a16:creationId xmlns:a16="http://schemas.microsoft.com/office/drawing/2014/main" id="{08D3D8E5-5297-8997-3AEB-79895D3ABD0E}"/>
              </a:ext>
            </a:extLst>
          </p:cNvPr>
          <p:cNvSpPr txBox="1">
            <a:spLocks/>
          </p:cNvSpPr>
          <p:nvPr/>
        </p:nvSpPr>
        <p:spPr>
          <a:xfrm>
            <a:off x="765889" y="-105338"/>
            <a:ext cx="5896168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400" kern="0" dirty="0"/>
              <a:t>General schematic</a:t>
            </a:r>
          </a:p>
        </p:txBody>
      </p:sp>
      <p:pic>
        <p:nvPicPr>
          <p:cNvPr id="7" name="Picture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BF45278D-8830-013A-56C9-FAE27C91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31" y="885545"/>
            <a:ext cx="6691740" cy="5850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C57E4B-8F20-8A6D-3FD3-1442C4384282}"/>
              </a:ext>
            </a:extLst>
          </p:cNvPr>
          <p:cNvSpPr/>
          <p:nvPr/>
        </p:nvSpPr>
        <p:spPr>
          <a:xfrm>
            <a:off x="2761929" y="2270926"/>
            <a:ext cx="1599056" cy="4464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0659D8-7FE5-66C5-F1B2-42D4B0B70A42}"/>
              </a:ext>
            </a:extLst>
          </p:cNvPr>
          <p:cNvSpPr/>
          <p:nvPr/>
        </p:nvSpPr>
        <p:spPr>
          <a:xfrm>
            <a:off x="7476281" y="2502040"/>
            <a:ext cx="1953790" cy="4233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8B77B-9547-E150-41C3-EB158E5C1FC1}"/>
              </a:ext>
            </a:extLst>
          </p:cNvPr>
          <p:cNvSpPr/>
          <p:nvPr/>
        </p:nvSpPr>
        <p:spPr>
          <a:xfrm>
            <a:off x="4983982" y="885543"/>
            <a:ext cx="4059534" cy="15461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EBCF4-9108-6468-E78F-1A55A9F929C4}"/>
              </a:ext>
            </a:extLst>
          </p:cNvPr>
          <p:cNvSpPr/>
          <p:nvPr/>
        </p:nvSpPr>
        <p:spPr>
          <a:xfrm>
            <a:off x="6018963" y="2909467"/>
            <a:ext cx="1423516" cy="180244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9C199C-D3D5-9DCF-2BB9-AC2930F98177}"/>
              </a:ext>
            </a:extLst>
          </p:cNvPr>
          <p:cNvCxnSpPr>
            <a:cxnSpLocks/>
          </p:cNvCxnSpPr>
          <p:nvPr/>
        </p:nvCxnSpPr>
        <p:spPr>
          <a:xfrm flipH="1">
            <a:off x="1798655" y="3356149"/>
            <a:ext cx="939676" cy="169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6E494A-1454-A93E-5FA5-F93B1DFD217C}"/>
              </a:ext>
            </a:extLst>
          </p:cNvPr>
          <p:cNvCxnSpPr>
            <a:cxnSpLocks/>
          </p:cNvCxnSpPr>
          <p:nvPr/>
        </p:nvCxnSpPr>
        <p:spPr>
          <a:xfrm flipV="1">
            <a:off x="9430071" y="3918857"/>
            <a:ext cx="530442" cy="190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96C15B-ACC6-6507-E6F4-2BFE9168961D}"/>
              </a:ext>
            </a:extLst>
          </p:cNvPr>
          <p:cNvCxnSpPr>
            <a:cxnSpLocks/>
          </p:cNvCxnSpPr>
          <p:nvPr/>
        </p:nvCxnSpPr>
        <p:spPr>
          <a:xfrm>
            <a:off x="6536605" y="4711914"/>
            <a:ext cx="3423908" cy="107593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B39595-4CD1-03B7-D760-1054F0054FD7}"/>
              </a:ext>
            </a:extLst>
          </p:cNvPr>
          <p:cNvCxnSpPr>
            <a:cxnSpLocks/>
          </p:cNvCxnSpPr>
          <p:nvPr/>
        </p:nvCxnSpPr>
        <p:spPr>
          <a:xfrm flipV="1">
            <a:off x="9058952" y="1070149"/>
            <a:ext cx="901561" cy="4566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C0ADC8-954B-4756-74AE-0628FB23CD06}"/>
              </a:ext>
            </a:extLst>
          </p:cNvPr>
          <p:cNvSpPr txBox="1"/>
          <p:nvPr/>
        </p:nvSpPr>
        <p:spPr>
          <a:xfrm>
            <a:off x="343765" y="3327625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Arm action</a:t>
            </a:r>
            <a:endParaRPr lang="ro-RO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008EA2-2231-985B-64F5-55959A62B71D}"/>
              </a:ext>
            </a:extLst>
          </p:cNvPr>
          <p:cNvSpPr txBox="1"/>
          <p:nvPr/>
        </p:nvSpPr>
        <p:spPr>
          <a:xfrm>
            <a:off x="9981809" y="5603185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  <a:endParaRPr lang="ro-RO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D20EFA-2CCF-0D5C-C4F7-8CF02168F538}"/>
              </a:ext>
            </a:extLst>
          </p:cNvPr>
          <p:cNvSpPr txBox="1"/>
          <p:nvPr/>
        </p:nvSpPr>
        <p:spPr>
          <a:xfrm>
            <a:off x="9981809" y="371633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Movement</a:t>
            </a:r>
            <a:endParaRPr lang="ro-RO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6098C-1456-FE42-89FF-C27407E0626F}"/>
              </a:ext>
            </a:extLst>
          </p:cNvPr>
          <p:cNvSpPr txBox="1"/>
          <p:nvPr/>
        </p:nvSpPr>
        <p:spPr>
          <a:xfrm>
            <a:off x="9981809" y="761202"/>
            <a:ext cx="142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supply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134653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ircuit board with black circles and black circles&#10;&#10;Description automatically generated">
            <a:extLst>
              <a:ext uri="{FF2B5EF4-FFF2-40B4-BE49-F238E27FC236}">
                <a16:creationId xmlns:a16="http://schemas.microsoft.com/office/drawing/2014/main" id="{828B2211-53BC-40EE-3339-B1115A44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72" y="2546120"/>
            <a:ext cx="3523378" cy="38825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D8269E-9297-82EC-ADEB-DCE692E53A8E}"/>
              </a:ext>
            </a:extLst>
          </p:cNvPr>
          <p:cNvCxnSpPr>
            <a:cxnSpLocks/>
          </p:cNvCxnSpPr>
          <p:nvPr/>
        </p:nvCxnSpPr>
        <p:spPr>
          <a:xfrm flipV="1">
            <a:off x="3457395" y="2202426"/>
            <a:ext cx="160876" cy="592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22CD43-D48E-6104-6716-79892F560718}"/>
              </a:ext>
            </a:extLst>
          </p:cNvPr>
          <p:cNvCxnSpPr>
            <a:cxnSpLocks/>
          </p:cNvCxnSpPr>
          <p:nvPr/>
        </p:nvCxnSpPr>
        <p:spPr>
          <a:xfrm>
            <a:off x="4535295" y="5456859"/>
            <a:ext cx="439828" cy="147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DA2FFE-1C9B-8D61-8DA3-0F1DADB81F56}"/>
              </a:ext>
            </a:extLst>
          </p:cNvPr>
          <p:cNvCxnSpPr>
            <a:cxnSpLocks/>
          </p:cNvCxnSpPr>
          <p:nvPr/>
        </p:nvCxnSpPr>
        <p:spPr>
          <a:xfrm flipH="1" flipV="1">
            <a:off x="1533832" y="2370626"/>
            <a:ext cx="275303" cy="2939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F6FB57-7B6F-6641-B74A-FEC38082276F}"/>
              </a:ext>
            </a:extLst>
          </p:cNvPr>
          <p:cNvSpPr txBox="1"/>
          <p:nvPr/>
        </p:nvSpPr>
        <p:spPr>
          <a:xfrm>
            <a:off x="427357" y="1724295"/>
            <a:ext cx="193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Microcontroller + servo</a:t>
            </a:r>
            <a:endParaRPr lang="ro-RO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23774-80C8-AA45-FDF6-ABDB457E9913}"/>
              </a:ext>
            </a:extLst>
          </p:cNvPr>
          <p:cNvSpPr txBox="1"/>
          <p:nvPr/>
        </p:nvSpPr>
        <p:spPr>
          <a:xfrm>
            <a:off x="2849004" y="1787369"/>
            <a:ext cx="23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Motor-driver</a:t>
            </a:r>
            <a:endParaRPr lang="ro-RO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5348D0-CDAE-682F-B730-EE638AD3C889}"/>
              </a:ext>
            </a:extLst>
          </p:cNvPr>
          <p:cNvSpPr txBox="1"/>
          <p:nvPr/>
        </p:nvSpPr>
        <p:spPr>
          <a:xfrm>
            <a:off x="4975124" y="5404332"/>
            <a:ext cx="1157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 </a:t>
            </a:r>
          </a:p>
          <a:p>
            <a:r>
              <a:rPr lang="en-US" sz="2000" b="1" dirty="0"/>
              <a:t>supply</a:t>
            </a:r>
            <a:endParaRPr lang="ro-RO" sz="2000" b="1" dirty="0"/>
          </a:p>
        </p:txBody>
      </p:sp>
      <p:pic>
        <p:nvPicPr>
          <p:cNvPr id="20" name="Picture 19" descr="A green electronic board with wires and wires&#10;&#10;Description automatically generated">
            <a:extLst>
              <a:ext uri="{FF2B5EF4-FFF2-40B4-BE49-F238E27FC236}">
                <a16:creationId xmlns:a16="http://schemas.microsoft.com/office/drawing/2014/main" id="{DEDFA39A-14D7-2DE7-50E5-DFC83B788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6" r="2490" b="13327"/>
          <a:stretch/>
        </p:blipFill>
        <p:spPr>
          <a:xfrm>
            <a:off x="7282170" y="2202426"/>
            <a:ext cx="4121652" cy="4301668"/>
          </a:xfrm>
          <a:prstGeom prst="rect">
            <a:avLst/>
          </a:prstGeom>
        </p:spPr>
      </p:pic>
      <p:sp>
        <p:nvSpPr>
          <p:cNvPr id="21" name="Google Shape;222;p26">
            <a:extLst>
              <a:ext uri="{FF2B5EF4-FFF2-40B4-BE49-F238E27FC236}">
                <a16:creationId xmlns:a16="http://schemas.microsoft.com/office/drawing/2014/main" id="{87200E58-0B72-631D-9B02-3832874173B3}"/>
              </a:ext>
            </a:extLst>
          </p:cNvPr>
          <p:cNvSpPr/>
          <p:nvPr/>
        </p:nvSpPr>
        <p:spPr>
          <a:xfrm>
            <a:off x="4410327" y="395326"/>
            <a:ext cx="3444371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3" name="Google Shape;260;p29">
            <a:extLst>
              <a:ext uri="{FF2B5EF4-FFF2-40B4-BE49-F238E27FC236}">
                <a16:creationId xmlns:a16="http://schemas.microsoft.com/office/drawing/2014/main" id="{3F948B64-0539-2C4E-150A-F8865A69E752}"/>
              </a:ext>
            </a:extLst>
          </p:cNvPr>
          <p:cNvSpPr txBox="1">
            <a:spLocks/>
          </p:cNvSpPr>
          <p:nvPr/>
        </p:nvSpPr>
        <p:spPr>
          <a:xfrm>
            <a:off x="4410327" y="-94633"/>
            <a:ext cx="4041781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5000"/>
              <a:buFont typeface="Poppins Black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Poppins Black"/>
                <a:cs typeface="Poppins Black"/>
                <a:sym typeface="Poppins Black"/>
              </a:rPr>
              <a:t>PCB design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6E7FAD-4A04-9EE3-0ECD-355A5B36BFF5}"/>
              </a:ext>
            </a:extLst>
          </p:cNvPr>
          <p:cNvCxnSpPr>
            <a:cxnSpLocks/>
          </p:cNvCxnSpPr>
          <p:nvPr/>
        </p:nvCxnSpPr>
        <p:spPr>
          <a:xfrm flipH="1">
            <a:off x="6124779" y="1987424"/>
            <a:ext cx="29979" cy="452494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60;p29">
            <a:extLst>
              <a:ext uri="{FF2B5EF4-FFF2-40B4-BE49-F238E27FC236}">
                <a16:creationId xmlns:a16="http://schemas.microsoft.com/office/drawing/2014/main" id="{5A9E297D-F068-0581-467D-E0DA1CBB5D4D}"/>
              </a:ext>
            </a:extLst>
          </p:cNvPr>
          <p:cNvSpPr txBox="1">
            <a:spLocks/>
          </p:cNvSpPr>
          <p:nvPr/>
        </p:nvSpPr>
        <p:spPr>
          <a:xfrm>
            <a:off x="1809135" y="700251"/>
            <a:ext cx="2231923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5000"/>
              <a:buFont typeface="Poppins Black"/>
              <a:buNone/>
              <a:tabLst/>
              <a:defRPr/>
            </a:pPr>
            <a:r>
              <a:rPr kumimoji="0" lang="en-US" sz="3200" i="0" u="sng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+mj-lt"/>
                <a:cs typeface="Poppins Black"/>
                <a:sym typeface="Poppins Black"/>
              </a:rPr>
              <a:t>3D View</a:t>
            </a:r>
          </a:p>
        </p:txBody>
      </p:sp>
      <p:sp>
        <p:nvSpPr>
          <p:cNvPr id="30" name="Google Shape;260;p29">
            <a:extLst>
              <a:ext uri="{FF2B5EF4-FFF2-40B4-BE49-F238E27FC236}">
                <a16:creationId xmlns:a16="http://schemas.microsoft.com/office/drawing/2014/main" id="{4B4372B9-0884-882C-1F39-E0DF04797765}"/>
              </a:ext>
            </a:extLst>
          </p:cNvPr>
          <p:cNvSpPr txBox="1">
            <a:spLocks/>
          </p:cNvSpPr>
          <p:nvPr/>
        </p:nvSpPr>
        <p:spPr>
          <a:xfrm>
            <a:off x="7886005" y="700250"/>
            <a:ext cx="2913982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5000"/>
              <a:buFont typeface="Poppins Black"/>
              <a:buNone/>
              <a:tabLst/>
              <a:defRPr/>
            </a:pPr>
            <a:r>
              <a:rPr kumimoji="0" lang="en-US" sz="3200" i="0" u="sng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+mj-lt"/>
                <a:cs typeface="Poppins Black"/>
                <a:sym typeface="Poppins Black"/>
              </a:rPr>
              <a:t>Real-life view</a:t>
            </a:r>
          </a:p>
        </p:txBody>
      </p:sp>
    </p:spTree>
    <p:extLst>
      <p:ext uri="{BB962C8B-B14F-4D97-AF65-F5344CB8AC3E}">
        <p14:creationId xmlns:p14="http://schemas.microsoft.com/office/powerpoint/2010/main" val="188982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69FAC-56F3-B336-4052-54D928B1D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63" y="1589729"/>
            <a:ext cx="6773692" cy="39262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6008F-81A7-F35B-C581-2F2FFAF1FB9F}"/>
              </a:ext>
            </a:extLst>
          </p:cNvPr>
          <p:cNvCxnSpPr>
            <a:cxnSpLocks/>
          </p:cNvCxnSpPr>
          <p:nvPr/>
        </p:nvCxnSpPr>
        <p:spPr>
          <a:xfrm flipH="1">
            <a:off x="1651171" y="2677724"/>
            <a:ext cx="939676" cy="169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C8586-2A5D-69A7-84C2-805D7464026D}"/>
              </a:ext>
            </a:extLst>
          </p:cNvPr>
          <p:cNvCxnSpPr>
            <a:cxnSpLocks/>
          </p:cNvCxnSpPr>
          <p:nvPr/>
        </p:nvCxnSpPr>
        <p:spPr>
          <a:xfrm flipV="1">
            <a:off x="9173497" y="3205316"/>
            <a:ext cx="609600" cy="223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CD873-4CF9-90B5-BD65-C2D86B16AB50}"/>
              </a:ext>
            </a:extLst>
          </p:cNvPr>
          <p:cNvCxnSpPr>
            <a:cxnSpLocks/>
          </p:cNvCxnSpPr>
          <p:nvPr/>
        </p:nvCxnSpPr>
        <p:spPr>
          <a:xfrm flipH="1">
            <a:off x="2309932" y="4329542"/>
            <a:ext cx="939676" cy="169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35C138-C1CA-DA10-2564-C234546E7CF8}"/>
              </a:ext>
            </a:extLst>
          </p:cNvPr>
          <p:cNvSpPr txBox="1"/>
          <p:nvPr/>
        </p:nvSpPr>
        <p:spPr>
          <a:xfrm>
            <a:off x="9783097" y="3020650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Arm action</a:t>
            </a:r>
            <a:endParaRPr lang="ro-RO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02103-D484-D93F-D133-AAD222A6C40F}"/>
              </a:ext>
            </a:extLst>
          </p:cNvPr>
          <p:cNvSpPr txBox="1"/>
          <p:nvPr/>
        </p:nvSpPr>
        <p:spPr>
          <a:xfrm>
            <a:off x="224305" y="265131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Movement</a:t>
            </a:r>
            <a:endParaRPr lang="ro-RO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75485-3DD3-0A58-36D1-8101B095BD46}"/>
              </a:ext>
            </a:extLst>
          </p:cNvPr>
          <p:cNvSpPr txBox="1"/>
          <p:nvPr/>
        </p:nvSpPr>
        <p:spPr>
          <a:xfrm>
            <a:off x="407208" y="4037817"/>
            <a:ext cx="248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distance measurement + object detection</a:t>
            </a:r>
            <a:endParaRPr lang="ro-RO" b="1" dirty="0"/>
          </a:p>
        </p:txBody>
      </p:sp>
      <p:sp>
        <p:nvSpPr>
          <p:cNvPr id="14" name="Google Shape;222;p26">
            <a:extLst>
              <a:ext uri="{FF2B5EF4-FFF2-40B4-BE49-F238E27FC236}">
                <a16:creationId xmlns:a16="http://schemas.microsoft.com/office/drawing/2014/main" id="{511FFAE0-D213-8E97-1918-AF0976E41BDF}"/>
              </a:ext>
            </a:extLst>
          </p:cNvPr>
          <p:cNvSpPr/>
          <p:nvPr/>
        </p:nvSpPr>
        <p:spPr>
          <a:xfrm>
            <a:off x="3781063" y="489959"/>
            <a:ext cx="4860017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Google Shape;260;p29">
            <a:extLst>
              <a:ext uri="{FF2B5EF4-FFF2-40B4-BE49-F238E27FC236}">
                <a16:creationId xmlns:a16="http://schemas.microsoft.com/office/drawing/2014/main" id="{E54EF47B-F301-613F-C625-FBF1647B3194}"/>
              </a:ext>
            </a:extLst>
          </p:cNvPr>
          <p:cNvSpPr txBox="1">
            <a:spLocks/>
          </p:cNvSpPr>
          <p:nvPr/>
        </p:nvSpPr>
        <p:spPr>
          <a:xfrm>
            <a:off x="3781063" y="65033"/>
            <a:ext cx="5697234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5000"/>
              <a:buFont typeface="Poppins Black"/>
              <a:buNone/>
              <a:tabLst/>
              <a:defRPr/>
            </a:pPr>
            <a:r>
              <a:rPr lang="en-US" sz="4000" kern="0" dirty="0">
                <a:solidFill>
                  <a:srgbClr val="263238"/>
                </a:solidFill>
              </a:rPr>
              <a:t>C</a:t>
            </a:r>
            <a:r>
              <a:rPr kumimoji="0" lang="en-US" sz="4000" i="0" u="none" strike="noStrike" kern="0" cap="none" spc="0" normalizeH="0" baseline="0" noProof="0" dirty="0" err="1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Poppins Black"/>
                <a:cs typeface="Poppins Black"/>
                <a:sym typeface="Poppins Black"/>
              </a:rPr>
              <a:t>ontrol</a:t>
            </a:r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Poppins Black"/>
                <a:cs typeface="Poppins Black"/>
                <a:sym typeface="Poppins Black"/>
              </a:rPr>
              <a:t> app (GUI)</a:t>
            </a:r>
          </a:p>
        </p:txBody>
      </p:sp>
    </p:spTree>
    <p:extLst>
      <p:ext uri="{BB962C8B-B14F-4D97-AF65-F5344CB8AC3E}">
        <p14:creationId xmlns:p14="http://schemas.microsoft.com/office/powerpoint/2010/main" val="258191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2403167" y="813243"/>
            <a:ext cx="4082578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260;p29">
            <a:extLst>
              <a:ext uri="{FF2B5EF4-FFF2-40B4-BE49-F238E27FC236}">
                <a16:creationId xmlns:a16="http://schemas.microsoft.com/office/drawing/2014/main" id="{08D3D8E5-5297-8997-3AEB-79895D3ABD0E}"/>
              </a:ext>
            </a:extLst>
          </p:cNvPr>
          <p:cNvSpPr txBox="1">
            <a:spLocks/>
          </p:cNvSpPr>
          <p:nvPr/>
        </p:nvSpPr>
        <p:spPr>
          <a:xfrm>
            <a:off x="2443964" y="316692"/>
            <a:ext cx="4041781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400" kern="0" dirty="0"/>
              <a:t>Key features</a:t>
            </a:r>
          </a:p>
        </p:txBody>
      </p:sp>
      <p:sp>
        <p:nvSpPr>
          <p:cNvPr id="23" name="Google Shape;419;p32">
            <a:extLst>
              <a:ext uri="{FF2B5EF4-FFF2-40B4-BE49-F238E27FC236}">
                <a16:creationId xmlns:a16="http://schemas.microsoft.com/office/drawing/2014/main" id="{DFC97063-BEBF-D71C-5D39-E001C0D7EE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1942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Power stability</a:t>
            </a:r>
            <a:endParaRPr b="1" dirty="0"/>
          </a:p>
        </p:txBody>
      </p:sp>
      <p:sp>
        <p:nvSpPr>
          <p:cNvPr id="24" name="Google Shape;420;p32">
            <a:extLst>
              <a:ext uri="{FF2B5EF4-FFF2-40B4-BE49-F238E27FC236}">
                <a16:creationId xmlns:a16="http://schemas.microsoft.com/office/drawing/2014/main" id="{D72097EE-6F3B-5CA5-9147-5F50D1FE741A}"/>
              </a:ext>
            </a:extLst>
          </p:cNvPr>
          <p:cNvSpPr txBox="1">
            <a:spLocks/>
          </p:cNvSpPr>
          <p:nvPr/>
        </p:nvSpPr>
        <p:spPr>
          <a:xfrm>
            <a:off x="864097" y="3366675"/>
            <a:ext cx="2544414" cy="102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Voltage regulators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Protection systems</a:t>
            </a:r>
          </a:p>
        </p:txBody>
      </p:sp>
      <p:pic>
        <p:nvPicPr>
          <p:cNvPr id="1026" name="Picture 2" descr="Power Logo Vector Images (over 280,000)">
            <a:extLst>
              <a:ext uri="{FF2B5EF4-FFF2-40B4-BE49-F238E27FC236}">
                <a16:creationId xmlns:a16="http://schemas.microsoft.com/office/drawing/2014/main" id="{3B5D3011-721C-FAC2-33EB-C50961AC6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4" t="8987" r="15152" b="8351"/>
          <a:stretch/>
        </p:blipFill>
        <p:spPr bwMode="auto">
          <a:xfrm>
            <a:off x="1670328" y="2297154"/>
            <a:ext cx="595183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ust Icons - Free SVG &amp; PNG Robust Images - Noun Project">
            <a:extLst>
              <a:ext uri="{FF2B5EF4-FFF2-40B4-BE49-F238E27FC236}">
                <a16:creationId xmlns:a16="http://schemas.microsoft.com/office/drawing/2014/main" id="{841BBD80-5FE8-FA87-48D2-2C545DED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597" y="2297154"/>
            <a:ext cx="723901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Google Shape;419;p32">
            <a:extLst>
              <a:ext uri="{FF2B5EF4-FFF2-40B4-BE49-F238E27FC236}">
                <a16:creationId xmlns:a16="http://schemas.microsoft.com/office/drawing/2014/main" id="{0302B1C5-5887-1CE3-3BC4-088BF0486F19}"/>
              </a:ext>
            </a:extLst>
          </p:cNvPr>
          <p:cNvSpPr txBox="1">
            <a:spLocks/>
          </p:cNvSpPr>
          <p:nvPr/>
        </p:nvSpPr>
        <p:spPr>
          <a:xfrm>
            <a:off x="4434553" y="2995275"/>
            <a:ext cx="219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kern="0" dirty="0"/>
              <a:t>Robust design</a:t>
            </a:r>
          </a:p>
        </p:txBody>
      </p:sp>
      <p:sp>
        <p:nvSpPr>
          <p:cNvPr id="138" name="Google Shape;420;p32">
            <a:extLst>
              <a:ext uri="{FF2B5EF4-FFF2-40B4-BE49-F238E27FC236}">
                <a16:creationId xmlns:a16="http://schemas.microsoft.com/office/drawing/2014/main" id="{DCEE23B1-D142-76DE-67F7-B6149A13E51A}"/>
              </a:ext>
            </a:extLst>
          </p:cNvPr>
          <p:cNvSpPr txBox="1">
            <a:spLocks/>
          </p:cNvSpPr>
          <p:nvPr/>
        </p:nvSpPr>
        <p:spPr>
          <a:xfrm>
            <a:off x="4355146" y="3366675"/>
            <a:ext cx="2707307" cy="2013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High-quality parts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Forced stop system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Stability</a:t>
            </a:r>
          </a:p>
        </p:txBody>
      </p:sp>
      <p:sp>
        <p:nvSpPr>
          <p:cNvPr id="139" name="Google Shape;419;p32">
            <a:extLst>
              <a:ext uri="{FF2B5EF4-FFF2-40B4-BE49-F238E27FC236}">
                <a16:creationId xmlns:a16="http://schemas.microsoft.com/office/drawing/2014/main" id="{788AFF9B-5E7D-8657-AE51-3703D52C5335}"/>
              </a:ext>
            </a:extLst>
          </p:cNvPr>
          <p:cNvSpPr txBox="1">
            <a:spLocks/>
          </p:cNvSpPr>
          <p:nvPr/>
        </p:nvSpPr>
        <p:spPr>
          <a:xfrm>
            <a:off x="7891813" y="3057600"/>
            <a:ext cx="367315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37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kern="0" dirty="0"/>
              <a:t>Flexibility and precision</a:t>
            </a:r>
          </a:p>
        </p:txBody>
      </p:sp>
      <p:pic>
        <p:nvPicPr>
          <p:cNvPr id="1030" name="Picture 6" descr="15,900+ Flexibility Icon Stock Illustrations, Royalty-Free Vector Graphics  &amp; Clip Art - iStock | Flexibility concept, Icons, Flexibility">
            <a:extLst>
              <a:ext uri="{FF2B5EF4-FFF2-40B4-BE49-F238E27FC236}">
                <a16:creationId xmlns:a16="http://schemas.microsoft.com/office/drawing/2014/main" id="{80493700-599B-E2A4-7634-9924B44DB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2331" r="16667" b="22767"/>
          <a:stretch/>
        </p:blipFill>
        <p:spPr bwMode="auto">
          <a:xfrm>
            <a:off x="9152088" y="2396356"/>
            <a:ext cx="834244" cy="6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Google Shape;420;p32">
            <a:extLst>
              <a:ext uri="{FF2B5EF4-FFF2-40B4-BE49-F238E27FC236}">
                <a16:creationId xmlns:a16="http://schemas.microsoft.com/office/drawing/2014/main" id="{81E16500-9593-6189-710D-C01387BB5210}"/>
              </a:ext>
            </a:extLst>
          </p:cNvPr>
          <p:cNvSpPr txBox="1">
            <a:spLocks/>
          </p:cNvSpPr>
          <p:nvPr/>
        </p:nvSpPr>
        <p:spPr>
          <a:xfrm>
            <a:off x="7891813" y="3429000"/>
            <a:ext cx="3129486" cy="1326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Flexible arm movement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kern="0" dirty="0"/>
              <a:t>Remote control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1102936" y="745487"/>
            <a:ext cx="5147962" cy="301613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60;p29">
            <a:extLst>
              <a:ext uri="{FF2B5EF4-FFF2-40B4-BE49-F238E27FC236}">
                <a16:creationId xmlns:a16="http://schemas.microsoft.com/office/drawing/2014/main" id="{9B48152F-4B0C-F052-8E87-342C95328610}"/>
              </a:ext>
            </a:extLst>
          </p:cNvPr>
          <p:cNvSpPr txBox="1">
            <a:spLocks/>
          </p:cNvSpPr>
          <p:nvPr/>
        </p:nvSpPr>
        <p:spPr>
          <a:xfrm>
            <a:off x="991401" y="200369"/>
            <a:ext cx="5589281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400" kern="0" dirty="0"/>
              <a:t>Theory vs. reality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83F72-F8E7-E421-052D-FDB23396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6" y="1614155"/>
            <a:ext cx="10750548" cy="44209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2403166" y="813243"/>
            <a:ext cx="4638657" cy="35045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260;p29">
            <a:extLst>
              <a:ext uri="{FF2B5EF4-FFF2-40B4-BE49-F238E27FC236}">
                <a16:creationId xmlns:a16="http://schemas.microsoft.com/office/drawing/2014/main" id="{08D3D8E5-5297-8997-3AEB-79895D3ABD0E}"/>
              </a:ext>
            </a:extLst>
          </p:cNvPr>
          <p:cNvSpPr txBox="1">
            <a:spLocks/>
          </p:cNvSpPr>
          <p:nvPr/>
        </p:nvSpPr>
        <p:spPr>
          <a:xfrm>
            <a:off x="2443964" y="316692"/>
            <a:ext cx="4833529" cy="6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66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6933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400" kern="0" dirty="0"/>
              <a:t>Improvements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0A74661-C6F4-877F-69D0-8343F1418C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642424"/>
              </p:ext>
            </p:extLst>
          </p:nvPr>
        </p:nvGraphicFramePr>
        <p:xfrm>
          <a:off x="1419033" y="1463348"/>
          <a:ext cx="9171930" cy="503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800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 descr="A blue robotic arm with wires and a piece of wood&#10;&#10;Description automatically generated">
            <a:extLst>
              <a:ext uri="{FF2B5EF4-FFF2-40B4-BE49-F238E27FC236}">
                <a16:creationId xmlns:a16="http://schemas.microsoft.com/office/drawing/2014/main" id="{673C0672-D3FC-F5BA-B591-C84D1A616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52" y="316629"/>
            <a:ext cx="3805077" cy="5989903"/>
          </a:xfrm>
          <a:prstGeom prst="rect">
            <a:avLst/>
          </a:prstGeom>
        </p:spPr>
      </p:pic>
      <p:pic>
        <p:nvPicPr>
          <p:cNvPr id="10" name="Picture 9" descr="A blue robot on a white box&#10;&#10;Description automatically generated">
            <a:extLst>
              <a:ext uri="{FF2B5EF4-FFF2-40B4-BE49-F238E27FC236}">
                <a16:creationId xmlns:a16="http://schemas.microsoft.com/office/drawing/2014/main" id="{187B86E5-5138-C47F-F96A-1464A7A01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7" r="9707" b="2971"/>
          <a:stretch/>
        </p:blipFill>
        <p:spPr>
          <a:xfrm>
            <a:off x="721469" y="591526"/>
            <a:ext cx="5411044" cy="5262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CD6CFD-7DAD-8C43-79F7-C0987EADA9C5}"/>
              </a:ext>
            </a:extLst>
          </p:cNvPr>
          <p:cNvSpPr/>
          <p:nvPr/>
        </p:nvSpPr>
        <p:spPr>
          <a:xfrm>
            <a:off x="2113726" y="4146862"/>
            <a:ext cx="604262" cy="566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F2DD60-8389-DD4D-1F93-44FB9841EF4F}"/>
              </a:ext>
            </a:extLst>
          </p:cNvPr>
          <p:cNvSpPr/>
          <p:nvPr/>
        </p:nvSpPr>
        <p:spPr>
          <a:xfrm>
            <a:off x="4479216" y="4355567"/>
            <a:ext cx="402998" cy="376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0CEE7-0F94-54D6-F42E-841AFF083E7C}"/>
              </a:ext>
            </a:extLst>
          </p:cNvPr>
          <p:cNvCxnSpPr>
            <a:cxnSpLocks/>
          </p:cNvCxnSpPr>
          <p:nvPr/>
        </p:nvCxnSpPr>
        <p:spPr>
          <a:xfrm>
            <a:off x="2415857" y="4713403"/>
            <a:ext cx="302131" cy="1319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E4927D-E94F-0D8E-FB86-7B577E7B1D09}"/>
              </a:ext>
            </a:extLst>
          </p:cNvPr>
          <p:cNvCxnSpPr>
            <a:cxnSpLocks/>
          </p:cNvCxnSpPr>
          <p:nvPr/>
        </p:nvCxnSpPr>
        <p:spPr>
          <a:xfrm>
            <a:off x="4680715" y="4732001"/>
            <a:ext cx="201499" cy="1404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D7D49E-82BF-C831-399B-294D8C62FFF7}"/>
              </a:ext>
            </a:extLst>
          </p:cNvPr>
          <p:cNvSpPr txBox="1"/>
          <p:nvPr/>
        </p:nvSpPr>
        <p:spPr>
          <a:xfrm>
            <a:off x="4036782" y="6136849"/>
            <a:ext cx="23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ON/OFF button</a:t>
            </a:r>
            <a:endParaRPr lang="ro-RO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C553E-76E2-9ABD-18DC-70C98057383B}"/>
              </a:ext>
            </a:extLst>
          </p:cNvPr>
          <p:cNvSpPr txBox="1"/>
          <p:nvPr/>
        </p:nvSpPr>
        <p:spPr>
          <a:xfrm>
            <a:off x="2113726" y="6033155"/>
            <a:ext cx="1800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Ultrasonic sensor</a:t>
            </a:r>
            <a:endParaRPr lang="ro-RO" sz="2000" b="1" dirty="0"/>
          </a:p>
        </p:txBody>
      </p:sp>
    </p:spTree>
    <p:extLst>
      <p:ext uri="{BB962C8B-B14F-4D97-AF65-F5344CB8AC3E}">
        <p14:creationId xmlns:p14="http://schemas.microsoft.com/office/powerpoint/2010/main" val="3576250587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141</Words>
  <Application>Microsoft Office PowerPoint</Application>
  <PresentationFormat>Widescreen</PresentationFormat>
  <Paragraphs>65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Palanquin Dark</vt:lpstr>
      <vt:lpstr>Poppins</vt:lpstr>
      <vt:lpstr>Poppins Black</vt:lpstr>
      <vt:lpstr>Wingdings</vt:lpstr>
      <vt:lpstr>Robotic Workshop by Slidesgo</vt:lpstr>
      <vt:lpstr>Mobile Robotic Arm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applications</vt:lpstr>
      <vt:lpstr>Skills acquired and competenceis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Darian Cirnat</dc:creator>
  <cp:lastModifiedBy>Stefan Darian Cirnat</cp:lastModifiedBy>
  <cp:revision>58</cp:revision>
  <dcterms:created xsi:type="dcterms:W3CDTF">2024-06-02T06:48:56Z</dcterms:created>
  <dcterms:modified xsi:type="dcterms:W3CDTF">2024-06-10T19:46:10Z</dcterms:modified>
</cp:coreProperties>
</file>